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847" r:id="rId2"/>
    <p:sldId id="890" r:id="rId3"/>
    <p:sldId id="970" r:id="rId4"/>
    <p:sldId id="944" r:id="rId5"/>
    <p:sldId id="979" r:id="rId6"/>
    <p:sldId id="945" r:id="rId7"/>
    <p:sldId id="971" r:id="rId8"/>
    <p:sldId id="951" r:id="rId9"/>
    <p:sldId id="975" r:id="rId10"/>
    <p:sldId id="980" r:id="rId11"/>
    <p:sldId id="950" r:id="rId12"/>
    <p:sldId id="957" r:id="rId13"/>
    <p:sldId id="972" r:id="rId14"/>
    <p:sldId id="973" r:id="rId15"/>
    <p:sldId id="974" r:id="rId16"/>
    <p:sldId id="958" r:id="rId17"/>
    <p:sldId id="940" r:id="rId18"/>
    <p:sldId id="891" r:id="rId19"/>
    <p:sldId id="926" r:id="rId20"/>
    <p:sldId id="982" r:id="rId21"/>
    <p:sldId id="922" r:id="rId22"/>
    <p:sldId id="981" r:id="rId23"/>
    <p:sldId id="976" r:id="rId24"/>
    <p:sldId id="977" r:id="rId25"/>
    <p:sldId id="984" r:id="rId26"/>
    <p:sldId id="910" r:id="rId27"/>
    <p:sldId id="912" r:id="rId28"/>
    <p:sldId id="930" r:id="rId29"/>
    <p:sldId id="985" r:id="rId30"/>
    <p:sldId id="867" r:id="rId31"/>
  </p:sldIdLst>
  <p:sldSz cx="9144000" cy="6858000" type="screen4x3"/>
  <p:notesSz cx="6797675" cy="9926638"/>
  <p:custShowLst>
    <p:custShow name="Apresentação personalizada 1" id="0">
      <p:sldLst>
        <p:sld r:id="rId12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FF99"/>
    <a:srgbClr val="000066"/>
    <a:srgbClr val="0000FF"/>
    <a:srgbClr val="339933"/>
    <a:srgbClr val="FF0000"/>
    <a:srgbClr val="A5002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7" autoAdjust="0"/>
    <p:restoredTop sz="94340" autoAdjust="0"/>
  </p:normalViewPr>
  <p:slideViewPr>
    <p:cSldViewPr snapToGrid="0">
      <p:cViewPr varScale="1">
        <p:scale>
          <a:sx n="109" d="100"/>
          <a:sy n="109" d="100"/>
        </p:scale>
        <p:origin x="23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3402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66F3A-AC57-4C09-ADFF-C1F38CB9EC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4125C82-2324-4E80-B826-7A0CD4CF03EE}">
      <dgm:prSet custT="1"/>
      <dgm:spPr/>
      <dgm:t>
        <a:bodyPr/>
        <a:lstStyle/>
        <a:p>
          <a:pPr algn="just" rtl="0">
            <a:spcAft>
              <a:spcPts val="0"/>
            </a:spcAft>
          </a:pPr>
          <a:r>
            <a:rPr lang="pt-BR" sz="2300" b="1" dirty="0" smtClean="0">
              <a:solidFill>
                <a:schemeClr val="tx1"/>
              </a:solidFill>
              <a:latin typeface="Calibri" panose="020F0502020204030204" pitchFamily="34" charset="0"/>
            </a:rPr>
            <a:t>Os contratos de prestação de serviços possuem o objetivo único de contratar </a:t>
          </a:r>
          <a:r>
            <a:rPr lang="pt-BR" sz="2300" b="1" u="none" dirty="0" smtClean="0">
              <a:solidFill>
                <a:schemeClr val="tx1"/>
              </a:solidFill>
              <a:latin typeface="Calibri" panose="020F0502020204030204" pitchFamily="34" charset="0"/>
            </a:rPr>
            <a:t>a atividade que será prestada </a:t>
          </a:r>
          <a:r>
            <a:rPr lang="pt-BR" sz="2300" b="1" dirty="0" smtClean="0">
              <a:solidFill>
                <a:schemeClr val="tx1"/>
              </a:solidFill>
              <a:latin typeface="Calibri" panose="020F0502020204030204" pitchFamily="34" charset="0"/>
            </a:rPr>
            <a:t>pela contratada, não importando quem fará o serviço</a:t>
          </a:r>
          <a:endParaRPr lang="pt-BR" sz="23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9BC5D5-D7DF-4162-979C-A14DB37EE82A}" type="parTrans" cxnId="{9E5FCFB4-5A70-4619-83C5-5F7D1148363B}">
      <dgm:prSet/>
      <dgm:spPr/>
      <dgm:t>
        <a:bodyPr/>
        <a:lstStyle/>
        <a:p>
          <a:endParaRPr lang="pt-BR"/>
        </a:p>
      </dgm:t>
    </dgm:pt>
    <dgm:pt modelId="{3AC4519B-7944-4BFB-AD1F-0C8438A191EA}" type="sibTrans" cxnId="{9E5FCFB4-5A70-4619-83C5-5F7D1148363B}">
      <dgm:prSet/>
      <dgm:spPr/>
      <dgm:t>
        <a:bodyPr/>
        <a:lstStyle/>
        <a:p>
          <a:endParaRPr lang="pt-BR"/>
        </a:p>
      </dgm:t>
    </dgm:pt>
    <dgm:pt modelId="{1C8BE607-70E1-4CD5-9A3A-FC9B517E592D}">
      <dgm:prSet custT="1"/>
      <dgm:spPr/>
      <dgm:t>
        <a:bodyPr/>
        <a:lstStyle/>
        <a:p>
          <a:pPr algn="just" rtl="0">
            <a:spcAft>
              <a:spcPts val="0"/>
            </a:spcAft>
          </a:pPr>
          <a:r>
            <a:rPr lang="pt-BR" sz="2300" b="1" dirty="0" smtClean="0">
              <a:solidFill>
                <a:schemeClr val="tx1"/>
              </a:solidFill>
              <a:latin typeface="Calibri" panose="020F0502020204030204" pitchFamily="34" charset="0"/>
            </a:rPr>
            <a:t>Esse é o tipo de contratação lícita, pois nesse caso, o que importará é o resultado final: o serviço prestado</a:t>
          </a:r>
          <a:endParaRPr lang="pt-BR" sz="23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A3B7FB2-26CE-4AE1-BE81-48997EB404E9}" type="parTrans" cxnId="{929A00F3-F3F2-48F6-A0CF-9FF2DD02C2AC}">
      <dgm:prSet/>
      <dgm:spPr/>
      <dgm:t>
        <a:bodyPr/>
        <a:lstStyle/>
        <a:p>
          <a:endParaRPr lang="pt-BR"/>
        </a:p>
      </dgm:t>
    </dgm:pt>
    <dgm:pt modelId="{181C24BD-6AA8-4ADB-8F53-1728207AC6EC}" type="sibTrans" cxnId="{929A00F3-F3F2-48F6-A0CF-9FF2DD02C2AC}">
      <dgm:prSet/>
      <dgm:spPr/>
      <dgm:t>
        <a:bodyPr/>
        <a:lstStyle/>
        <a:p>
          <a:endParaRPr lang="pt-BR"/>
        </a:p>
      </dgm:t>
    </dgm:pt>
    <dgm:pt modelId="{C1727DC4-5B66-4957-AAD7-4C888B7D58E4}">
      <dgm:prSet custT="1"/>
      <dgm:spPr/>
      <dgm:t>
        <a:bodyPr/>
        <a:lstStyle/>
        <a:p>
          <a:pPr algn="just" rtl="0">
            <a:spcAft>
              <a:spcPts val="0"/>
            </a:spcAft>
          </a:pPr>
          <a:r>
            <a:rPr lang="pt-BR" sz="2300" b="1" dirty="0" smtClean="0">
              <a:solidFill>
                <a:schemeClr val="tx1"/>
              </a:solidFill>
              <a:latin typeface="Calibri" panose="020F0502020204030204" pitchFamily="34" charset="0"/>
            </a:rPr>
            <a:t>A mão-de-obra empregada </a:t>
          </a:r>
          <a:r>
            <a:rPr lang="pt-BR" sz="2300" b="1" u="none" dirty="0" smtClean="0">
              <a:solidFill>
                <a:schemeClr val="tx1"/>
              </a:solidFill>
              <a:latin typeface="Calibri" panose="020F0502020204030204" pitchFamily="34" charset="0"/>
            </a:rPr>
            <a:t>é de responsabilidade exclusiva do contratado</a:t>
          </a:r>
          <a:endParaRPr lang="pt-BR" sz="2300" u="none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FA3E96-24FF-4243-8801-BF949CAFA991}" type="parTrans" cxnId="{6F6D8DE3-1043-44FA-86C0-EF4A0A5467AE}">
      <dgm:prSet/>
      <dgm:spPr/>
      <dgm:t>
        <a:bodyPr/>
        <a:lstStyle/>
        <a:p>
          <a:endParaRPr lang="pt-BR"/>
        </a:p>
      </dgm:t>
    </dgm:pt>
    <dgm:pt modelId="{36FF29A2-9C29-47F7-A1BE-63FF3B0B1C18}" type="sibTrans" cxnId="{6F6D8DE3-1043-44FA-86C0-EF4A0A5467AE}">
      <dgm:prSet/>
      <dgm:spPr/>
      <dgm:t>
        <a:bodyPr/>
        <a:lstStyle/>
        <a:p>
          <a:endParaRPr lang="pt-BR"/>
        </a:p>
      </dgm:t>
    </dgm:pt>
    <dgm:pt modelId="{7012B463-EEA9-44AF-BDDD-809C0E0885A6}" type="pres">
      <dgm:prSet presAssocID="{A1866F3A-AC57-4C09-ADFF-C1F38CB9EC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AEC7A61-342D-46D1-94A0-4BC6AE2DE446}" type="pres">
      <dgm:prSet presAssocID="{24125C82-2324-4E80-B826-7A0CD4CF03EE}" presName="parentText" presStyleLbl="node1" presStyleIdx="0" presStyleCnt="3" custScaleY="107398" custLinFactY="-59670" custLinFactNeighborX="13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B2162F-E426-4C78-97F1-E3BC4877B817}" type="pres">
      <dgm:prSet presAssocID="{3AC4519B-7944-4BFB-AD1F-0C8438A191EA}" presName="spacer" presStyleCnt="0"/>
      <dgm:spPr/>
    </dgm:pt>
    <dgm:pt modelId="{125009B3-524F-4C0D-A916-CD12B9884BF9}" type="pres">
      <dgm:prSet presAssocID="{1C8BE607-70E1-4CD5-9A3A-FC9B517E592D}" presName="parentText" presStyleLbl="node1" presStyleIdx="1" presStyleCnt="3" custScaleY="90322" custLinFactY="-541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07ABFA-B3D3-49B5-B458-CE237E737801}" type="pres">
      <dgm:prSet presAssocID="{181C24BD-6AA8-4ADB-8F53-1728207AC6EC}" presName="spacer" presStyleCnt="0"/>
      <dgm:spPr/>
    </dgm:pt>
    <dgm:pt modelId="{3767FA6A-D65A-4ADB-A4A8-2BB4C8F25917}" type="pres">
      <dgm:prSet presAssocID="{C1727DC4-5B66-4957-AAD7-4C888B7D58E4}" presName="parentText" presStyleLbl="node1" presStyleIdx="2" presStyleCnt="3" custScaleY="92856" custLinFactY="-62904" custLinFactNeighborX="2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514767A-8951-4B6F-86CA-7B0B6453D1D6}" type="presOf" srcId="{A1866F3A-AC57-4C09-ADFF-C1F38CB9ECFD}" destId="{7012B463-EEA9-44AF-BDDD-809C0E0885A6}" srcOrd="0" destOrd="0" presId="urn:microsoft.com/office/officeart/2005/8/layout/vList2"/>
    <dgm:cxn modelId="{6F6D8DE3-1043-44FA-86C0-EF4A0A5467AE}" srcId="{A1866F3A-AC57-4C09-ADFF-C1F38CB9ECFD}" destId="{C1727DC4-5B66-4957-AAD7-4C888B7D58E4}" srcOrd="2" destOrd="0" parTransId="{E9FA3E96-24FF-4243-8801-BF949CAFA991}" sibTransId="{36FF29A2-9C29-47F7-A1BE-63FF3B0B1C18}"/>
    <dgm:cxn modelId="{736CF89D-060D-46D5-8451-3553DB671F73}" type="presOf" srcId="{C1727DC4-5B66-4957-AAD7-4C888B7D58E4}" destId="{3767FA6A-D65A-4ADB-A4A8-2BB4C8F25917}" srcOrd="0" destOrd="0" presId="urn:microsoft.com/office/officeart/2005/8/layout/vList2"/>
    <dgm:cxn modelId="{185D0716-A070-43E1-A005-F4BDF961FE42}" type="presOf" srcId="{1C8BE607-70E1-4CD5-9A3A-FC9B517E592D}" destId="{125009B3-524F-4C0D-A916-CD12B9884BF9}" srcOrd="0" destOrd="0" presId="urn:microsoft.com/office/officeart/2005/8/layout/vList2"/>
    <dgm:cxn modelId="{9E5FCFB4-5A70-4619-83C5-5F7D1148363B}" srcId="{A1866F3A-AC57-4C09-ADFF-C1F38CB9ECFD}" destId="{24125C82-2324-4E80-B826-7A0CD4CF03EE}" srcOrd="0" destOrd="0" parTransId="{449BC5D5-D7DF-4162-979C-A14DB37EE82A}" sibTransId="{3AC4519B-7944-4BFB-AD1F-0C8438A191EA}"/>
    <dgm:cxn modelId="{F6C553DC-60E4-4427-A1AC-FCCA70B38346}" type="presOf" srcId="{24125C82-2324-4E80-B826-7A0CD4CF03EE}" destId="{7AEC7A61-342D-46D1-94A0-4BC6AE2DE446}" srcOrd="0" destOrd="0" presId="urn:microsoft.com/office/officeart/2005/8/layout/vList2"/>
    <dgm:cxn modelId="{929A00F3-F3F2-48F6-A0CF-9FF2DD02C2AC}" srcId="{A1866F3A-AC57-4C09-ADFF-C1F38CB9ECFD}" destId="{1C8BE607-70E1-4CD5-9A3A-FC9B517E592D}" srcOrd="1" destOrd="0" parTransId="{0A3B7FB2-26CE-4AE1-BE81-48997EB404E9}" sibTransId="{181C24BD-6AA8-4ADB-8F53-1728207AC6EC}"/>
    <dgm:cxn modelId="{A2A1CA12-AF0F-47E3-95B2-C86486277BED}" type="presParOf" srcId="{7012B463-EEA9-44AF-BDDD-809C0E0885A6}" destId="{7AEC7A61-342D-46D1-94A0-4BC6AE2DE446}" srcOrd="0" destOrd="0" presId="urn:microsoft.com/office/officeart/2005/8/layout/vList2"/>
    <dgm:cxn modelId="{A09CDD51-0F88-475D-9F0D-BAB76A06814C}" type="presParOf" srcId="{7012B463-EEA9-44AF-BDDD-809C0E0885A6}" destId="{59B2162F-E426-4C78-97F1-E3BC4877B817}" srcOrd="1" destOrd="0" presId="urn:microsoft.com/office/officeart/2005/8/layout/vList2"/>
    <dgm:cxn modelId="{093F6F9A-1980-467D-8FCB-D27F1CC713D1}" type="presParOf" srcId="{7012B463-EEA9-44AF-BDDD-809C0E0885A6}" destId="{125009B3-524F-4C0D-A916-CD12B9884BF9}" srcOrd="2" destOrd="0" presId="urn:microsoft.com/office/officeart/2005/8/layout/vList2"/>
    <dgm:cxn modelId="{7D083FF5-EBE6-49FA-96EE-AE565150D7A8}" type="presParOf" srcId="{7012B463-EEA9-44AF-BDDD-809C0E0885A6}" destId="{C407ABFA-B3D3-49B5-B458-CE237E737801}" srcOrd="3" destOrd="0" presId="urn:microsoft.com/office/officeart/2005/8/layout/vList2"/>
    <dgm:cxn modelId="{EABDD334-BE40-41B3-8E58-F8FED894768B}" type="presParOf" srcId="{7012B463-EEA9-44AF-BDDD-809C0E0885A6}" destId="{3767FA6A-D65A-4ADB-A4A8-2BB4C8F259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01094B-D519-4CB2-B265-185BE4E51DC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4F017BE-52DC-4994-B225-117AE8C65224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pt-BR" sz="1700" b="0" dirty="0" smtClean="0">
              <a:latin typeface="Calibri" panose="020F0502020204030204" pitchFamily="34" charset="0"/>
            </a:rPr>
            <a:t>ausência de </a:t>
          </a:r>
        </a:p>
        <a:p>
          <a:pPr rtl="0">
            <a:spcAft>
              <a:spcPts val="0"/>
            </a:spcAft>
          </a:pPr>
          <a:r>
            <a:rPr lang="pt-BR" sz="1700" b="0" dirty="0" smtClean="0">
              <a:latin typeface="Calibri" panose="020F0502020204030204" pitchFamily="34" charset="0"/>
            </a:rPr>
            <a:t>acompanhamento e fiscalização</a:t>
          </a:r>
          <a:endParaRPr lang="pt-BR" sz="1700" dirty="0">
            <a:latin typeface="Calibri" panose="020F0502020204030204" pitchFamily="34" charset="0"/>
          </a:endParaRPr>
        </a:p>
      </dgm:t>
    </dgm:pt>
    <dgm:pt modelId="{0BFA6564-53FF-4625-B5C5-5BB6DB3E0B0D}" type="parTrans" cxnId="{ADE97FC2-C53D-4CD1-BBE0-FFE67AE6ED30}">
      <dgm:prSet/>
      <dgm:spPr/>
      <dgm:t>
        <a:bodyPr/>
        <a:lstStyle/>
        <a:p>
          <a:endParaRPr lang="pt-BR"/>
        </a:p>
      </dgm:t>
    </dgm:pt>
    <dgm:pt modelId="{027E6532-873D-4A41-8F5E-221CB5504976}" type="sibTrans" cxnId="{ADE97FC2-C53D-4CD1-BBE0-FFE67AE6ED30}">
      <dgm:prSet/>
      <dgm:spPr/>
      <dgm:t>
        <a:bodyPr/>
        <a:lstStyle/>
        <a:p>
          <a:endParaRPr lang="pt-BR"/>
        </a:p>
      </dgm:t>
    </dgm:pt>
    <dgm:pt modelId="{75BFC0A2-4FAE-4DA7-A617-2F56EA5CB38E}">
      <dgm:prSet custT="1"/>
      <dgm:spPr/>
      <dgm:t>
        <a:bodyPr/>
        <a:lstStyle/>
        <a:p>
          <a:pPr rtl="0"/>
          <a:r>
            <a:rPr lang="pt-BR" sz="1700" b="0" dirty="0" smtClean="0">
              <a:latin typeface="Calibri" panose="020F0502020204030204" pitchFamily="34" charset="0"/>
            </a:rPr>
            <a:t>desconhecimento de normas (edital, CLT, Decreto) por parte dos gestores</a:t>
          </a:r>
          <a:endParaRPr lang="pt-BR" sz="1700" dirty="0">
            <a:latin typeface="Calibri" panose="020F0502020204030204" pitchFamily="34" charset="0"/>
          </a:endParaRPr>
        </a:p>
      </dgm:t>
    </dgm:pt>
    <dgm:pt modelId="{6368CF43-1A52-476F-9194-A0E21AA3AD44}" type="parTrans" cxnId="{4A8EBE4A-9ABD-4889-AECC-22387A8DF604}">
      <dgm:prSet/>
      <dgm:spPr/>
      <dgm:t>
        <a:bodyPr/>
        <a:lstStyle/>
        <a:p>
          <a:endParaRPr lang="pt-BR"/>
        </a:p>
      </dgm:t>
    </dgm:pt>
    <dgm:pt modelId="{5DBE9DDC-2E4E-4829-BBCB-4F9E1B171168}" type="sibTrans" cxnId="{4A8EBE4A-9ABD-4889-AECC-22387A8DF604}">
      <dgm:prSet/>
      <dgm:spPr/>
      <dgm:t>
        <a:bodyPr/>
        <a:lstStyle/>
        <a:p>
          <a:endParaRPr lang="pt-BR"/>
        </a:p>
      </dgm:t>
    </dgm:pt>
    <dgm:pt modelId="{0837D2A5-A4F3-4B3E-8113-2A2A26D0EA49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pt-BR" sz="1700" b="0" dirty="0" smtClean="0">
              <a:latin typeface="Calibri" panose="020F0502020204030204" pitchFamily="34" charset="0"/>
            </a:rPr>
            <a:t>descumprimento </a:t>
          </a:r>
        </a:p>
        <a:p>
          <a:pPr rtl="0">
            <a:spcAft>
              <a:spcPts val="0"/>
            </a:spcAft>
          </a:pPr>
          <a:r>
            <a:rPr lang="pt-BR" sz="1700" b="0" dirty="0" smtClean="0">
              <a:latin typeface="Calibri" panose="020F0502020204030204" pitchFamily="34" charset="0"/>
            </a:rPr>
            <a:t>do contrato pela contratada</a:t>
          </a:r>
          <a:endParaRPr lang="pt-BR" sz="1700" dirty="0">
            <a:latin typeface="Calibri" panose="020F0502020204030204" pitchFamily="34" charset="0"/>
          </a:endParaRPr>
        </a:p>
      </dgm:t>
    </dgm:pt>
    <dgm:pt modelId="{D3369D3A-1C5A-4E4D-A6BB-53D6F9779D5B}" type="parTrans" cxnId="{1B976F24-16DE-4528-B4B6-1E56E59DB90C}">
      <dgm:prSet/>
      <dgm:spPr/>
      <dgm:t>
        <a:bodyPr/>
        <a:lstStyle/>
        <a:p>
          <a:endParaRPr lang="pt-BR"/>
        </a:p>
      </dgm:t>
    </dgm:pt>
    <dgm:pt modelId="{C130C139-F5F3-4210-89C7-44D40F2C94C8}" type="sibTrans" cxnId="{1B976F24-16DE-4528-B4B6-1E56E59DB90C}">
      <dgm:prSet/>
      <dgm:spPr/>
      <dgm:t>
        <a:bodyPr/>
        <a:lstStyle/>
        <a:p>
          <a:endParaRPr lang="pt-BR"/>
        </a:p>
      </dgm:t>
    </dgm:pt>
    <dgm:pt modelId="{93C95490-5029-4B09-AD7D-CB70445CD38A}">
      <dgm:prSet custT="1"/>
      <dgm:spPr/>
      <dgm:t>
        <a:bodyPr/>
        <a:lstStyle/>
        <a:p>
          <a:pPr rtl="0"/>
          <a:r>
            <a:rPr lang="pt-BR" sz="1700" b="0" dirty="0" smtClean="0">
              <a:latin typeface="Calibri" panose="020F0502020204030204" pitchFamily="34" charset="0"/>
            </a:rPr>
            <a:t>desvio de função e ausência de controle de presença</a:t>
          </a:r>
          <a:endParaRPr lang="pt-BR" sz="1700" dirty="0">
            <a:latin typeface="Calibri" panose="020F0502020204030204" pitchFamily="34" charset="0"/>
          </a:endParaRPr>
        </a:p>
      </dgm:t>
    </dgm:pt>
    <dgm:pt modelId="{2963F0EF-020E-4890-BB86-38385E2BEB22}" type="parTrans" cxnId="{34A4E5E7-A435-4997-9E05-8720BE282E49}">
      <dgm:prSet/>
      <dgm:spPr/>
      <dgm:t>
        <a:bodyPr/>
        <a:lstStyle/>
        <a:p>
          <a:endParaRPr lang="pt-BR"/>
        </a:p>
      </dgm:t>
    </dgm:pt>
    <dgm:pt modelId="{884FD390-66E4-4F1F-97A3-ACE10C616732}" type="sibTrans" cxnId="{34A4E5E7-A435-4997-9E05-8720BE282E49}">
      <dgm:prSet/>
      <dgm:spPr/>
      <dgm:t>
        <a:bodyPr/>
        <a:lstStyle/>
        <a:p>
          <a:endParaRPr lang="pt-BR"/>
        </a:p>
      </dgm:t>
    </dgm:pt>
    <dgm:pt modelId="{EEE1F634-1F32-487E-8F8B-5070E051283B}">
      <dgm:prSet custT="1"/>
      <dgm:spPr/>
      <dgm:t>
        <a:bodyPr/>
        <a:lstStyle/>
        <a:p>
          <a:pPr rtl="0"/>
          <a:r>
            <a:rPr lang="pt-BR" sz="1700" b="0" dirty="0" smtClean="0">
              <a:latin typeface="Calibri" panose="020F0502020204030204" pitchFamily="34" charset="0"/>
            </a:rPr>
            <a:t>inexistência de registros de correções/aplicação de sanções</a:t>
          </a:r>
          <a:endParaRPr lang="pt-BR" sz="1700" dirty="0">
            <a:latin typeface="Calibri" panose="020F0502020204030204" pitchFamily="34" charset="0"/>
          </a:endParaRPr>
        </a:p>
      </dgm:t>
    </dgm:pt>
    <dgm:pt modelId="{68DDBD22-B599-445F-BE50-6D52ECF4BE27}" type="parTrans" cxnId="{A63B70E0-B9CE-4185-A46E-21A8EACE270F}">
      <dgm:prSet/>
      <dgm:spPr/>
      <dgm:t>
        <a:bodyPr/>
        <a:lstStyle/>
        <a:p>
          <a:endParaRPr lang="pt-BR"/>
        </a:p>
      </dgm:t>
    </dgm:pt>
    <dgm:pt modelId="{115DB6A4-B747-49DD-A39C-921F95FA444C}" type="sibTrans" cxnId="{A63B70E0-B9CE-4185-A46E-21A8EACE270F}">
      <dgm:prSet/>
      <dgm:spPr/>
      <dgm:t>
        <a:bodyPr/>
        <a:lstStyle/>
        <a:p>
          <a:endParaRPr lang="pt-BR"/>
        </a:p>
      </dgm:t>
    </dgm:pt>
    <dgm:pt modelId="{B3F84C90-97DF-4725-B01F-B3933AB8CBD7}">
      <dgm:prSet custT="1"/>
      <dgm:spPr/>
      <dgm:t>
        <a:bodyPr/>
        <a:lstStyle/>
        <a:p>
          <a:pPr rtl="0"/>
          <a:r>
            <a:rPr lang="pt-BR" sz="1700" b="0" dirty="0" smtClean="0">
              <a:latin typeface="Calibri" panose="020F0502020204030204" pitchFamily="34" charset="0"/>
            </a:rPr>
            <a:t>deficiência na documentação para liquidação e pagamento</a:t>
          </a:r>
          <a:endParaRPr lang="pt-BR" sz="1700" dirty="0">
            <a:latin typeface="Calibri" panose="020F0502020204030204" pitchFamily="34" charset="0"/>
          </a:endParaRPr>
        </a:p>
      </dgm:t>
    </dgm:pt>
    <dgm:pt modelId="{8DED56A1-66B5-4C36-99A2-2D80B1AEAAE5}" type="parTrans" cxnId="{E2EB3C55-6803-4F15-B4DA-B3F1C754652D}">
      <dgm:prSet/>
      <dgm:spPr/>
      <dgm:t>
        <a:bodyPr/>
        <a:lstStyle/>
        <a:p>
          <a:endParaRPr lang="pt-BR"/>
        </a:p>
      </dgm:t>
    </dgm:pt>
    <dgm:pt modelId="{9D8C2DFF-B286-42A3-A6B8-484BA2969C9A}" type="sibTrans" cxnId="{E2EB3C55-6803-4F15-B4DA-B3F1C754652D}">
      <dgm:prSet/>
      <dgm:spPr/>
      <dgm:t>
        <a:bodyPr/>
        <a:lstStyle/>
        <a:p>
          <a:endParaRPr lang="pt-BR"/>
        </a:p>
      </dgm:t>
    </dgm:pt>
    <dgm:pt modelId="{6DCCB0B2-86A1-4E83-A925-DA94FC8AF2FB}" type="pres">
      <dgm:prSet presAssocID="{AB01094B-D519-4CB2-B265-185BE4E51DC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9657D8-D04A-4524-BB10-A5DC7EBA1470}" type="pres">
      <dgm:prSet presAssocID="{24F017BE-52DC-4994-B225-117AE8C65224}" presName="dummy" presStyleCnt="0"/>
      <dgm:spPr/>
    </dgm:pt>
    <dgm:pt modelId="{53D982B4-0700-45DC-99B6-9298EBB9560E}" type="pres">
      <dgm:prSet presAssocID="{24F017BE-52DC-4994-B225-117AE8C65224}" presName="node" presStyleLbl="revTx" presStyleIdx="0" presStyleCnt="6" custScaleX="336881" custScaleY="101981" custRadScaleRad="117637" custRadScaleInc="685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6B0853-66F6-42DD-82F9-4CBE7346FC4E}" type="pres">
      <dgm:prSet presAssocID="{027E6532-873D-4A41-8F5E-221CB5504976}" presName="sibTrans" presStyleLbl="node1" presStyleIdx="0" presStyleCnt="6"/>
      <dgm:spPr/>
      <dgm:t>
        <a:bodyPr/>
        <a:lstStyle/>
        <a:p>
          <a:endParaRPr lang="pt-BR"/>
        </a:p>
      </dgm:t>
    </dgm:pt>
    <dgm:pt modelId="{4ED8B151-8BEB-4A37-ACAA-8368E9874D4C}" type="pres">
      <dgm:prSet presAssocID="{75BFC0A2-4FAE-4DA7-A617-2F56EA5CB38E}" presName="dummy" presStyleCnt="0"/>
      <dgm:spPr/>
    </dgm:pt>
    <dgm:pt modelId="{52F116E2-3921-4487-BA25-F9610ADFCDA0}" type="pres">
      <dgm:prSet presAssocID="{75BFC0A2-4FAE-4DA7-A617-2F56EA5CB38E}" presName="node" presStyleLbl="revTx" presStyleIdx="1" presStyleCnt="6" custScaleX="3381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E9D503-2373-49E8-8118-0369ABF8ECB3}" type="pres">
      <dgm:prSet presAssocID="{5DBE9DDC-2E4E-4829-BBCB-4F9E1B171168}" presName="sibTrans" presStyleLbl="node1" presStyleIdx="1" presStyleCnt="6"/>
      <dgm:spPr/>
      <dgm:t>
        <a:bodyPr/>
        <a:lstStyle/>
        <a:p>
          <a:endParaRPr lang="pt-BR"/>
        </a:p>
      </dgm:t>
    </dgm:pt>
    <dgm:pt modelId="{5EE74EC8-180D-44AA-9FD2-075CE1498AA0}" type="pres">
      <dgm:prSet presAssocID="{0837D2A5-A4F3-4B3E-8113-2A2A26D0EA49}" presName="dummy" presStyleCnt="0"/>
      <dgm:spPr/>
    </dgm:pt>
    <dgm:pt modelId="{C03094F1-CF8C-4471-AEEB-B9EB0D21DB2A}" type="pres">
      <dgm:prSet presAssocID="{0837D2A5-A4F3-4B3E-8113-2A2A26D0EA49}" presName="node" presStyleLbl="revTx" presStyleIdx="2" presStyleCnt="6" custScaleX="301516" custScaleY="66314" custRadScaleRad="103246" custRadScaleInc="-630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978DD5-277D-425D-B031-FE2B48DF1B71}" type="pres">
      <dgm:prSet presAssocID="{C130C139-F5F3-4210-89C7-44D40F2C94C8}" presName="sibTrans" presStyleLbl="node1" presStyleIdx="2" presStyleCnt="6"/>
      <dgm:spPr/>
      <dgm:t>
        <a:bodyPr/>
        <a:lstStyle/>
        <a:p>
          <a:endParaRPr lang="pt-BR"/>
        </a:p>
      </dgm:t>
    </dgm:pt>
    <dgm:pt modelId="{6C547493-EB5F-4C71-851A-FCAD91DE5596}" type="pres">
      <dgm:prSet presAssocID="{93C95490-5029-4B09-AD7D-CB70445CD38A}" presName="dummy" presStyleCnt="0"/>
      <dgm:spPr/>
    </dgm:pt>
    <dgm:pt modelId="{AA785D4E-EFD0-4C81-B431-6FD37C58BCC5}" type="pres">
      <dgm:prSet presAssocID="{93C95490-5029-4B09-AD7D-CB70445CD38A}" presName="node" presStyleLbl="revTx" presStyleIdx="3" presStyleCnt="6" custScaleX="284201" custRadScaleRad="111500" custRadScaleInc="906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9E14DF-99A4-4600-8E03-D26A49D467E9}" type="pres">
      <dgm:prSet presAssocID="{884FD390-66E4-4F1F-97A3-ACE10C616732}" presName="sibTrans" presStyleLbl="node1" presStyleIdx="3" presStyleCnt="6"/>
      <dgm:spPr/>
      <dgm:t>
        <a:bodyPr/>
        <a:lstStyle/>
        <a:p>
          <a:endParaRPr lang="pt-BR"/>
        </a:p>
      </dgm:t>
    </dgm:pt>
    <dgm:pt modelId="{4FD6AB78-8BE7-4728-89AA-7E62556A8826}" type="pres">
      <dgm:prSet presAssocID="{EEE1F634-1F32-487E-8F8B-5070E051283B}" presName="dummy" presStyleCnt="0"/>
      <dgm:spPr/>
    </dgm:pt>
    <dgm:pt modelId="{FF704620-2EB8-4756-9281-3375A91E6EF2}" type="pres">
      <dgm:prSet presAssocID="{EEE1F634-1F32-487E-8F8B-5070E051283B}" presName="node" presStyleLbl="revTx" presStyleIdx="4" presStyleCnt="6" custScaleX="286454" custRadScaleRad="100051" custRadScaleInc="91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ADADC6-6D50-41E9-BAF8-94450DD7F9B2}" type="pres">
      <dgm:prSet presAssocID="{115DB6A4-B747-49DD-A39C-921F95FA444C}" presName="sibTrans" presStyleLbl="node1" presStyleIdx="4" presStyleCnt="6"/>
      <dgm:spPr/>
      <dgm:t>
        <a:bodyPr/>
        <a:lstStyle/>
        <a:p>
          <a:endParaRPr lang="pt-BR"/>
        </a:p>
      </dgm:t>
    </dgm:pt>
    <dgm:pt modelId="{93061EEB-38FB-4A60-B2A8-247DF1E70137}" type="pres">
      <dgm:prSet presAssocID="{B3F84C90-97DF-4725-B01F-B3933AB8CBD7}" presName="dummy" presStyleCnt="0"/>
      <dgm:spPr/>
    </dgm:pt>
    <dgm:pt modelId="{354CF9F8-C8A1-4711-9F63-80AD4685315A}" type="pres">
      <dgm:prSet presAssocID="{B3F84C90-97DF-4725-B01F-B3933AB8CBD7}" presName="node" presStyleLbl="revTx" presStyleIdx="5" presStyleCnt="6" custScaleX="266608" custRadScaleRad="122865" custRadScaleInc="-726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957D44-A196-4772-8363-CBE976AC22BB}" type="pres">
      <dgm:prSet presAssocID="{9D8C2DFF-B286-42A3-A6B8-484BA2969C9A}" presName="sibTrans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E2EB3C55-6803-4F15-B4DA-B3F1C754652D}" srcId="{AB01094B-D519-4CB2-B265-185BE4E51DC6}" destId="{B3F84C90-97DF-4725-B01F-B3933AB8CBD7}" srcOrd="5" destOrd="0" parTransId="{8DED56A1-66B5-4C36-99A2-2D80B1AEAAE5}" sibTransId="{9D8C2DFF-B286-42A3-A6B8-484BA2969C9A}"/>
    <dgm:cxn modelId="{F52F0F52-B4E8-463B-80F6-2809F707CBF8}" type="presOf" srcId="{93C95490-5029-4B09-AD7D-CB70445CD38A}" destId="{AA785D4E-EFD0-4C81-B431-6FD37C58BCC5}" srcOrd="0" destOrd="0" presId="urn:microsoft.com/office/officeart/2005/8/layout/cycle1"/>
    <dgm:cxn modelId="{D4065CB5-40D6-48B9-A4D4-0D3723CD3164}" type="presOf" srcId="{884FD390-66E4-4F1F-97A3-ACE10C616732}" destId="{939E14DF-99A4-4600-8E03-D26A49D467E9}" srcOrd="0" destOrd="0" presId="urn:microsoft.com/office/officeart/2005/8/layout/cycle1"/>
    <dgm:cxn modelId="{E475D312-93B1-4BA9-8036-9AF5F745A626}" type="presOf" srcId="{027E6532-873D-4A41-8F5E-221CB5504976}" destId="{346B0853-66F6-42DD-82F9-4CBE7346FC4E}" srcOrd="0" destOrd="0" presId="urn:microsoft.com/office/officeart/2005/8/layout/cycle1"/>
    <dgm:cxn modelId="{ADE97FC2-C53D-4CD1-BBE0-FFE67AE6ED30}" srcId="{AB01094B-D519-4CB2-B265-185BE4E51DC6}" destId="{24F017BE-52DC-4994-B225-117AE8C65224}" srcOrd="0" destOrd="0" parTransId="{0BFA6564-53FF-4625-B5C5-5BB6DB3E0B0D}" sibTransId="{027E6532-873D-4A41-8F5E-221CB5504976}"/>
    <dgm:cxn modelId="{4A47719B-7F7B-45B0-BE7C-A4DD14B065A9}" type="presOf" srcId="{0837D2A5-A4F3-4B3E-8113-2A2A26D0EA49}" destId="{C03094F1-CF8C-4471-AEEB-B9EB0D21DB2A}" srcOrd="0" destOrd="0" presId="urn:microsoft.com/office/officeart/2005/8/layout/cycle1"/>
    <dgm:cxn modelId="{CD5A7740-8FDE-4E2F-BC2D-E447B53B4B5D}" type="presOf" srcId="{AB01094B-D519-4CB2-B265-185BE4E51DC6}" destId="{6DCCB0B2-86A1-4E83-A925-DA94FC8AF2FB}" srcOrd="0" destOrd="0" presId="urn:microsoft.com/office/officeart/2005/8/layout/cycle1"/>
    <dgm:cxn modelId="{34A4E5E7-A435-4997-9E05-8720BE282E49}" srcId="{AB01094B-D519-4CB2-B265-185BE4E51DC6}" destId="{93C95490-5029-4B09-AD7D-CB70445CD38A}" srcOrd="3" destOrd="0" parTransId="{2963F0EF-020E-4890-BB86-38385E2BEB22}" sibTransId="{884FD390-66E4-4F1F-97A3-ACE10C616732}"/>
    <dgm:cxn modelId="{4A8EBE4A-9ABD-4889-AECC-22387A8DF604}" srcId="{AB01094B-D519-4CB2-B265-185BE4E51DC6}" destId="{75BFC0A2-4FAE-4DA7-A617-2F56EA5CB38E}" srcOrd="1" destOrd="0" parTransId="{6368CF43-1A52-476F-9194-A0E21AA3AD44}" sibTransId="{5DBE9DDC-2E4E-4829-BBCB-4F9E1B171168}"/>
    <dgm:cxn modelId="{7176A356-D458-4C90-8CE9-E0A50A5F261C}" type="presOf" srcId="{EEE1F634-1F32-487E-8F8B-5070E051283B}" destId="{FF704620-2EB8-4756-9281-3375A91E6EF2}" srcOrd="0" destOrd="0" presId="urn:microsoft.com/office/officeart/2005/8/layout/cycle1"/>
    <dgm:cxn modelId="{4AC477C8-7473-4957-8A2E-4B332BD6766A}" type="presOf" srcId="{5DBE9DDC-2E4E-4829-BBCB-4F9E1B171168}" destId="{BDE9D503-2373-49E8-8118-0369ABF8ECB3}" srcOrd="0" destOrd="0" presId="urn:microsoft.com/office/officeart/2005/8/layout/cycle1"/>
    <dgm:cxn modelId="{A63B70E0-B9CE-4185-A46E-21A8EACE270F}" srcId="{AB01094B-D519-4CB2-B265-185BE4E51DC6}" destId="{EEE1F634-1F32-487E-8F8B-5070E051283B}" srcOrd="4" destOrd="0" parTransId="{68DDBD22-B599-445F-BE50-6D52ECF4BE27}" sibTransId="{115DB6A4-B747-49DD-A39C-921F95FA444C}"/>
    <dgm:cxn modelId="{DE775752-FAD9-4BBC-A112-A6EA09C10B6F}" type="presOf" srcId="{24F017BE-52DC-4994-B225-117AE8C65224}" destId="{53D982B4-0700-45DC-99B6-9298EBB9560E}" srcOrd="0" destOrd="0" presId="urn:microsoft.com/office/officeart/2005/8/layout/cycle1"/>
    <dgm:cxn modelId="{1B976F24-16DE-4528-B4B6-1E56E59DB90C}" srcId="{AB01094B-D519-4CB2-B265-185BE4E51DC6}" destId="{0837D2A5-A4F3-4B3E-8113-2A2A26D0EA49}" srcOrd="2" destOrd="0" parTransId="{D3369D3A-1C5A-4E4D-A6BB-53D6F9779D5B}" sibTransId="{C130C139-F5F3-4210-89C7-44D40F2C94C8}"/>
    <dgm:cxn modelId="{A09129FE-89D4-4DB6-A4F3-53D7D0F48050}" type="presOf" srcId="{75BFC0A2-4FAE-4DA7-A617-2F56EA5CB38E}" destId="{52F116E2-3921-4487-BA25-F9610ADFCDA0}" srcOrd="0" destOrd="0" presId="urn:microsoft.com/office/officeart/2005/8/layout/cycle1"/>
    <dgm:cxn modelId="{EBEAD84A-B787-4D0E-A46A-702650C93F2C}" type="presOf" srcId="{9D8C2DFF-B286-42A3-A6B8-484BA2969C9A}" destId="{5E957D44-A196-4772-8363-CBE976AC22BB}" srcOrd="0" destOrd="0" presId="urn:microsoft.com/office/officeart/2005/8/layout/cycle1"/>
    <dgm:cxn modelId="{2FB43131-44DD-41C4-A06D-D8669CA62C0F}" type="presOf" srcId="{115DB6A4-B747-49DD-A39C-921F95FA444C}" destId="{F8ADADC6-6D50-41E9-BAF8-94450DD7F9B2}" srcOrd="0" destOrd="0" presId="urn:microsoft.com/office/officeart/2005/8/layout/cycle1"/>
    <dgm:cxn modelId="{800A55A0-E970-49AA-888F-A567AF9B9782}" type="presOf" srcId="{C130C139-F5F3-4210-89C7-44D40F2C94C8}" destId="{F5978DD5-277D-425D-B031-FE2B48DF1B71}" srcOrd="0" destOrd="0" presId="urn:microsoft.com/office/officeart/2005/8/layout/cycle1"/>
    <dgm:cxn modelId="{2DCEEE08-ABB7-4DBD-B9BE-362FB80FE6CC}" type="presOf" srcId="{B3F84C90-97DF-4725-B01F-B3933AB8CBD7}" destId="{354CF9F8-C8A1-4711-9F63-80AD4685315A}" srcOrd="0" destOrd="0" presId="urn:microsoft.com/office/officeart/2005/8/layout/cycle1"/>
    <dgm:cxn modelId="{9D0A6EA6-8C93-4244-BE4A-CD1D732C5109}" type="presParOf" srcId="{6DCCB0B2-86A1-4E83-A925-DA94FC8AF2FB}" destId="{C99657D8-D04A-4524-BB10-A5DC7EBA1470}" srcOrd="0" destOrd="0" presId="urn:microsoft.com/office/officeart/2005/8/layout/cycle1"/>
    <dgm:cxn modelId="{EB639BD5-EEC8-412D-A945-64B2CC19A62A}" type="presParOf" srcId="{6DCCB0B2-86A1-4E83-A925-DA94FC8AF2FB}" destId="{53D982B4-0700-45DC-99B6-9298EBB9560E}" srcOrd="1" destOrd="0" presId="urn:microsoft.com/office/officeart/2005/8/layout/cycle1"/>
    <dgm:cxn modelId="{AE2AFD41-135B-4F16-9355-22EB1AC21977}" type="presParOf" srcId="{6DCCB0B2-86A1-4E83-A925-DA94FC8AF2FB}" destId="{346B0853-66F6-42DD-82F9-4CBE7346FC4E}" srcOrd="2" destOrd="0" presId="urn:microsoft.com/office/officeart/2005/8/layout/cycle1"/>
    <dgm:cxn modelId="{6944033F-08B3-48E6-8480-94B805338556}" type="presParOf" srcId="{6DCCB0B2-86A1-4E83-A925-DA94FC8AF2FB}" destId="{4ED8B151-8BEB-4A37-ACAA-8368E9874D4C}" srcOrd="3" destOrd="0" presId="urn:microsoft.com/office/officeart/2005/8/layout/cycle1"/>
    <dgm:cxn modelId="{FB1F4584-078A-4AF3-A284-47AA299EE175}" type="presParOf" srcId="{6DCCB0B2-86A1-4E83-A925-DA94FC8AF2FB}" destId="{52F116E2-3921-4487-BA25-F9610ADFCDA0}" srcOrd="4" destOrd="0" presId="urn:microsoft.com/office/officeart/2005/8/layout/cycle1"/>
    <dgm:cxn modelId="{880426B2-85C5-4C46-B4FE-94B278DDA78C}" type="presParOf" srcId="{6DCCB0B2-86A1-4E83-A925-DA94FC8AF2FB}" destId="{BDE9D503-2373-49E8-8118-0369ABF8ECB3}" srcOrd="5" destOrd="0" presId="urn:microsoft.com/office/officeart/2005/8/layout/cycle1"/>
    <dgm:cxn modelId="{63BD3F4B-1B89-46EA-9102-8459D0473D78}" type="presParOf" srcId="{6DCCB0B2-86A1-4E83-A925-DA94FC8AF2FB}" destId="{5EE74EC8-180D-44AA-9FD2-075CE1498AA0}" srcOrd="6" destOrd="0" presId="urn:microsoft.com/office/officeart/2005/8/layout/cycle1"/>
    <dgm:cxn modelId="{D0E03AE2-3BFE-44BA-A7E3-0371A1620F68}" type="presParOf" srcId="{6DCCB0B2-86A1-4E83-A925-DA94FC8AF2FB}" destId="{C03094F1-CF8C-4471-AEEB-B9EB0D21DB2A}" srcOrd="7" destOrd="0" presId="urn:microsoft.com/office/officeart/2005/8/layout/cycle1"/>
    <dgm:cxn modelId="{A6186F33-77E1-4007-A733-98BAFDEA5E45}" type="presParOf" srcId="{6DCCB0B2-86A1-4E83-A925-DA94FC8AF2FB}" destId="{F5978DD5-277D-425D-B031-FE2B48DF1B71}" srcOrd="8" destOrd="0" presId="urn:microsoft.com/office/officeart/2005/8/layout/cycle1"/>
    <dgm:cxn modelId="{1D0E2440-D135-4187-B624-02C87E9DA3CB}" type="presParOf" srcId="{6DCCB0B2-86A1-4E83-A925-DA94FC8AF2FB}" destId="{6C547493-EB5F-4C71-851A-FCAD91DE5596}" srcOrd="9" destOrd="0" presId="urn:microsoft.com/office/officeart/2005/8/layout/cycle1"/>
    <dgm:cxn modelId="{D32141DD-E7A6-41BD-886C-D59B7BD4B18F}" type="presParOf" srcId="{6DCCB0B2-86A1-4E83-A925-DA94FC8AF2FB}" destId="{AA785D4E-EFD0-4C81-B431-6FD37C58BCC5}" srcOrd="10" destOrd="0" presId="urn:microsoft.com/office/officeart/2005/8/layout/cycle1"/>
    <dgm:cxn modelId="{22768C3C-C638-4535-B7C6-D3C1A137F916}" type="presParOf" srcId="{6DCCB0B2-86A1-4E83-A925-DA94FC8AF2FB}" destId="{939E14DF-99A4-4600-8E03-D26A49D467E9}" srcOrd="11" destOrd="0" presId="urn:microsoft.com/office/officeart/2005/8/layout/cycle1"/>
    <dgm:cxn modelId="{C80F774F-6F90-4860-83AA-E4C608AE9A4C}" type="presParOf" srcId="{6DCCB0B2-86A1-4E83-A925-DA94FC8AF2FB}" destId="{4FD6AB78-8BE7-4728-89AA-7E62556A8826}" srcOrd="12" destOrd="0" presId="urn:microsoft.com/office/officeart/2005/8/layout/cycle1"/>
    <dgm:cxn modelId="{1507D4DF-2479-4128-99B6-382FF0CFD30D}" type="presParOf" srcId="{6DCCB0B2-86A1-4E83-A925-DA94FC8AF2FB}" destId="{FF704620-2EB8-4756-9281-3375A91E6EF2}" srcOrd="13" destOrd="0" presId="urn:microsoft.com/office/officeart/2005/8/layout/cycle1"/>
    <dgm:cxn modelId="{D1E4B387-CD75-4BCF-8D08-072F038586F9}" type="presParOf" srcId="{6DCCB0B2-86A1-4E83-A925-DA94FC8AF2FB}" destId="{F8ADADC6-6D50-41E9-BAF8-94450DD7F9B2}" srcOrd="14" destOrd="0" presId="urn:microsoft.com/office/officeart/2005/8/layout/cycle1"/>
    <dgm:cxn modelId="{6EC19697-5251-47E8-AFD5-5A999B5BCDDB}" type="presParOf" srcId="{6DCCB0B2-86A1-4E83-A925-DA94FC8AF2FB}" destId="{93061EEB-38FB-4A60-B2A8-247DF1E70137}" srcOrd="15" destOrd="0" presId="urn:microsoft.com/office/officeart/2005/8/layout/cycle1"/>
    <dgm:cxn modelId="{C1031FCC-F5DE-4821-B18E-2F28A6BEFF31}" type="presParOf" srcId="{6DCCB0B2-86A1-4E83-A925-DA94FC8AF2FB}" destId="{354CF9F8-C8A1-4711-9F63-80AD4685315A}" srcOrd="16" destOrd="0" presId="urn:microsoft.com/office/officeart/2005/8/layout/cycle1"/>
    <dgm:cxn modelId="{8C64B619-6EAD-4C4C-9104-B7CF7C79BA12}" type="presParOf" srcId="{6DCCB0B2-86A1-4E83-A925-DA94FC8AF2FB}" destId="{5E957D44-A196-4772-8363-CBE976AC22BB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500005-5CFC-478E-AEAE-A907C9EF3A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A465295-CAC8-436A-BD01-FF3A04B890DB}">
      <dgm:prSet custT="1"/>
      <dgm:spPr/>
      <dgm:t>
        <a:bodyPr/>
        <a:lstStyle/>
        <a:p>
          <a:pPr rtl="0"/>
          <a:r>
            <a:rPr lang="pt-BR" sz="1700" b="1" dirty="0" smtClean="0">
              <a:solidFill>
                <a:schemeClr val="tx1"/>
              </a:solidFill>
              <a:latin typeface="Calibri" panose="020F0502020204030204" pitchFamily="34" charset="0"/>
            </a:rPr>
            <a:t>definir o objeto como</a:t>
          </a:r>
          <a:br>
            <a:rPr lang="pt-BR" sz="1700" b="1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pt-BR" sz="1700" b="1" dirty="0" smtClean="0">
              <a:solidFill>
                <a:schemeClr val="tx1"/>
              </a:solidFill>
              <a:latin typeface="Calibri" panose="020F0502020204030204" pitchFamily="34" charset="0"/>
            </a:rPr>
            <a:t>prestação de serviço terceirizado</a:t>
          </a:r>
          <a:br>
            <a:rPr lang="pt-BR" sz="1700" b="1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pt-BR" sz="17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9A5CF73-52D2-4571-95C6-5E2087FEE6C9}" type="parTrans" cxnId="{C251323E-60C8-465D-A94F-4CB0FFF8F5EC}">
      <dgm:prSet/>
      <dgm:spPr/>
      <dgm:t>
        <a:bodyPr/>
        <a:lstStyle/>
        <a:p>
          <a:endParaRPr lang="pt-BR"/>
        </a:p>
      </dgm:t>
    </dgm:pt>
    <dgm:pt modelId="{8CB6A63D-76C4-4CE1-8C33-A8C2AD39D948}" type="sibTrans" cxnId="{C251323E-60C8-465D-A94F-4CB0FFF8F5EC}">
      <dgm:prSet/>
      <dgm:spPr/>
      <dgm:t>
        <a:bodyPr/>
        <a:lstStyle/>
        <a:p>
          <a:endParaRPr lang="pt-BR"/>
        </a:p>
      </dgm:t>
    </dgm:pt>
    <dgm:pt modelId="{B59D6CE3-FDB0-46D5-8583-22730133987D}">
      <dgm:prSet custT="1"/>
      <dgm:spPr/>
      <dgm:t>
        <a:bodyPr/>
        <a:lstStyle/>
        <a:p>
          <a:pPr rtl="0"/>
          <a:r>
            <a:rPr lang="pt-BR" sz="1700" b="1" dirty="0" smtClean="0">
              <a:solidFill>
                <a:schemeClr val="tx1"/>
              </a:solidFill>
              <a:latin typeface="Calibri" panose="020F0502020204030204" pitchFamily="34" charset="0"/>
            </a:rPr>
            <a:t>estabelecer cláusulas objetivas que evitem entendimento diverso</a:t>
          </a:r>
          <a:endParaRPr lang="pt-BR" sz="17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49619AE-12F9-425C-912C-EE5E895F9E73}" type="parTrans" cxnId="{57EEA4F2-05A4-468F-9202-A2F6F35BDEB8}">
      <dgm:prSet/>
      <dgm:spPr/>
      <dgm:t>
        <a:bodyPr/>
        <a:lstStyle/>
        <a:p>
          <a:endParaRPr lang="pt-BR"/>
        </a:p>
      </dgm:t>
    </dgm:pt>
    <dgm:pt modelId="{FA7F6021-6D30-462B-9D39-2B1FCE402F2B}" type="sibTrans" cxnId="{57EEA4F2-05A4-468F-9202-A2F6F35BDEB8}">
      <dgm:prSet/>
      <dgm:spPr/>
      <dgm:t>
        <a:bodyPr/>
        <a:lstStyle/>
        <a:p>
          <a:endParaRPr lang="pt-BR"/>
        </a:p>
      </dgm:t>
    </dgm:pt>
    <dgm:pt modelId="{C4179622-1556-4EEC-B0CE-E9D240160143}">
      <dgm:prSet custT="1"/>
      <dgm:spPr/>
      <dgm:t>
        <a:bodyPr/>
        <a:lstStyle/>
        <a:p>
          <a:pPr rtl="0"/>
          <a:r>
            <a:rPr lang="pt-BR" sz="1700" b="1" dirty="0" smtClean="0">
              <a:solidFill>
                <a:schemeClr val="tx1"/>
              </a:solidFill>
              <a:latin typeface="Calibri" panose="020F0502020204030204" pitchFamily="34" charset="0"/>
            </a:rPr>
            <a:t>afastar qualquer hipótese de formação de vínculo empregatício com a Adm.</a:t>
          </a:r>
          <a:endParaRPr lang="pt-BR" sz="17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808D347-309C-42D4-8762-3BDDFAADAA0C}" type="parTrans" cxnId="{FF584F18-D992-4253-B399-4642FEB8C479}">
      <dgm:prSet/>
      <dgm:spPr/>
      <dgm:t>
        <a:bodyPr/>
        <a:lstStyle/>
        <a:p>
          <a:endParaRPr lang="pt-BR"/>
        </a:p>
      </dgm:t>
    </dgm:pt>
    <dgm:pt modelId="{C40EAC11-A21B-47CC-85B8-AC43CAE3A6D5}" type="sibTrans" cxnId="{FF584F18-D992-4253-B399-4642FEB8C479}">
      <dgm:prSet/>
      <dgm:spPr/>
      <dgm:t>
        <a:bodyPr/>
        <a:lstStyle/>
        <a:p>
          <a:endParaRPr lang="pt-BR"/>
        </a:p>
      </dgm:t>
    </dgm:pt>
    <dgm:pt modelId="{9B5414E1-E65A-432F-8E24-5BD4E462F28D}" type="pres">
      <dgm:prSet presAssocID="{0B500005-5CFC-478E-AEAE-A907C9EF3A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CF81E0B-18DD-4B1C-AEC1-155AD834E545}" type="pres">
      <dgm:prSet presAssocID="{4A465295-CAC8-436A-BD01-FF3A04B890DB}" presName="parTxOnly" presStyleLbl="node1" presStyleIdx="0" presStyleCnt="3" custScaleY="1489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73777E-47FA-4526-9D5B-57D9F4E387E4}" type="pres">
      <dgm:prSet presAssocID="{8CB6A63D-76C4-4CE1-8C33-A8C2AD39D948}" presName="parTxOnlySpace" presStyleCnt="0"/>
      <dgm:spPr/>
    </dgm:pt>
    <dgm:pt modelId="{1A2ACB56-C6E8-44FF-8A74-E25AE6ADE08A}" type="pres">
      <dgm:prSet presAssocID="{B59D6CE3-FDB0-46D5-8583-22730133987D}" presName="parTxOnly" presStyleLbl="node1" presStyleIdx="1" presStyleCnt="3" custScaleX="108315" custScaleY="1489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B5FC0E-DF51-47FC-9ED5-1B65D75E2443}" type="pres">
      <dgm:prSet presAssocID="{FA7F6021-6D30-462B-9D39-2B1FCE402F2B}" presName="parTxOnlySpace" presStyleCnt="0"/>
      <dgm:spPr/>
    </dgm:pt>
    <dgm:pt modelId="{C5B8A407-609C-43A3-9C6F-1862194E5AE8}" type="pres">
      <dgm:prSet presAssocID="{C4179622-1556-4EEC-B0CE-E9D240160143}" presName="parTxOnly" presStyleLbl="node1" presStyleIdx="2" presStyleCnt="3" custScaleY="1470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251323E-60C8-465D-A94F-4CB0FFF8F5EC}" srcId="{0B500005-5CFC-478E-AEAE-A907C9EF3AF0}" destId="{4A465295-CAC8-436A-BD01-FF3A04B890DB}" srcOrd="0" destOrd="0" parTransId="{69A5CF73-52D2-4571-95C6-5E2087FEE6C9}" sibTransId="{8CB6A63D-76C4-4CE1-8C33-A8C2AD39D948}"/>
    <dgm:cxn modelId="{57EEA4F2-05A4-468F-9202-A2F6F35BDEB8}" srcId="{0B500005-5CFC-478E-AEAE-A907C9EF3AF0}" destId="{B59D6CE3-FDB0-46D5-8583-22730133987D}" srcOrd="1" destOrd="0" parTransId="{D49619AE-12F9-425C-912C-EE5E895F9E73}" sibTransId="{FA7F6021-6D30-462B-9D39-2B1FCE402F2B}"/>
    <dgm:cxn modelId="{ED06C8B7-A594-41EB-B8F6-CAC68178C0F9}" type="presOf" srcId="{4A465295-CAC8-436A-BD01-FF3A04B890DB}" destId="{ECF81E0B-18DD-4B1C-AEC1-155AD834E545}" srcOrd="0" destOrd="0" presId="urn:microsoft.com/office/officeart/2005/8/layout/chevron1"/>
    <dgm:cxn modelId="{45BE511E-CCEC-4F4E-81F2-440C1A54DBD6}" type="presOf" srcId="{B59D6CE3-FDB0-46D5-8583-22730133987D}" destId="{1A2ACB56-C6E8-44FF-8A74-E25AE6ADE08A}" srcOrd="0" destOrd="0" presId="urn:microsoft.com/office/officeart/2005/8/layout/chevron1"/>
    <dgm:cxn modelId="{097B653B-9BFE-4DB4-B477-B92E21F316ED}" type="presOf" srcId="{0B500005-5CFC-478E-AEAE-A907C9EF3AF0}" destId="{9B5414E1-E65A-432F-8E24-5BD4E462F28D}" srcOrd="0" destOrd="0" presId="urn:microsoft.com/office/officeart/2005/8/layout/chevron1"/>
    <dgm:cxn modelId="{FF584F18-D992-4253-B399-4642FEB8C479}" srcId="{0B500005-5CFC-478E-AEAE-A907C9EF3AF0}" destId="{C4179622-1556-4EEC-B0CE-E9D240160143}" srcOrd="2" destOrd="0" parTransId="{2808D347-309C-42D4-8762-3BDDFAADAA0C}" sibTransId="{C40EAC11-A21B-47CC-85B8-AC43CAE3A6D5}"/>
    <dgm:cxn modelId="{5E3792E5-767A-4094-BF80-A79449C5BAFA}" type="presOf" srcId="{C4179622-1556-4EEC-B0CE-E9D240160143}" destId="{C5B8A407-609C-43A3-9C6F-1862194E5AE8}" srcOrd="0" destOrd="0" presId="urn:microsoft.com/office/officeart/2005/8/layout/chevron1"/>
    <dgm:cxn modelId="{B998763E-ADBE-414E-999B-E55546AFB2D7}" type="presParOf" srcId="{9B5414E1-E65A-432F-8E24-5BD4E462F28D}" destId="{ECF81E0B-18DD-4B1C-AEC1-155AD834E545}" srcOrd="0" destOrd="0" presId="urn:microsoft.com/office/officeart/2005/8/layout/chevron1"/>
    <dgm:cxn modelId="{1559D621-7EFF-4406-B9C4-ABE7B976107B}" type="presParOf" srcId="{9B5414E1-E65A-432F-8E24-5BD4E462F28D}" destId="{DF73777E-47FA-4526-9D5B-57D9F4E387E4}" srcOrd="1" destOrd="0" presId="urn:microsoft.com/office/officeart/2005/8/layout/chevron1"/>
    <dgm:cxn modelId="{F321A0F4-62A3-48D1-9AF2-32B27053162C}" type="presParOf" srcId="{9B5414E1-E65A-432F-8E24-5BD4E462F28D}" destId="{1A2ACB56-C6E8-44FF-8A74-E25AE6ADE08A}" srcOrd="2" destOrd="0" presId="urn:microsoft.com/office/officeart/2005/8/layout/chevron1"/>
    <dgm:cxn modelId="{3258E137-3C15-4543-A412-949EFC101041}" type="presParOf" srcId="{9B5414E1-E65A-432F-8E24-5BD4E462F28D}" destId="{18B5FC0E-DF51-47FC-9ED5-1B65D75E2443}" srcOrd="3" destOrd="0" presId="urn:microsoft.com/office/officeart/2005/8/layout/chevron1"/>
    <dgm:cxn modelId="{88305EEF-DB98-4429-B8E9-290EF5FDD501}" type="presParOf" srcId="{9B5414E1-E65A-432F-8E24-5BD4E462F28D}" destId="{C5B8A407-609C-43A3-9C6F-1862194E5AE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69A932-373C-47E8-932D-5C2CDFCF77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75895CA-1EC5-4FB2-AE1D-CA3772C55D79}">
      <dgm:prSet custT="1"/>
      <dgm:spPr/>
      <dgm:t>
        <a:bodyPr/>
        <a:lstStyle/>
        <a:p>
          <a:pPr rtl="0"/>
          <a:r>
            <a:rPr lang="pt-BR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Prestação de serviços terceirizados #  Locação de mão-de-obra</a:t>
          </a:r>
          <a:endParaRPr lang="pt-BR" sz="1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7D65A83-D98D-4343-BF9B-653DAF0F0DCF}" type="parTrans" cxnId="{EDBE3819-316A-4C1B-9379-38334324D031}">
      <dgm:prSet/>
      <dgm:spPr/>
      <dgm:t>
        <a:bodyPr/>
        <a:lstStyle/>
        <a:p>
          <a:endParaRPr lang="pt-BR"/>
        </a:p>
      </dgm:t>
    </dgm:pt>
    <dgm:pt modelId="{4C6F142F-A1FB-4603-8322-54635992FFBD}" type="sibTrans" cxnId="{EDBE3819-316A-4C1B-9379-38334324D031}">
      <dgm:prSet/>
      <dgm:spPr/>
      <dgm:t>
        <a:bodyPr/>
        <a:lstStyle/>
        <a:p>
          <a:endParaRPr lang="pt-BR"/>
        </a:p>
      </dgm:t>
    </dgm:pt>
    <dgm:pt modelId="{100307CF-997C-4DAD-A176-94391CEDF0AF}">
      <dgm:prSet custT="1"/>
      <dgm:spPr/>
      <dgm:t>
        <a:bodyPr/>
        <a:lstStyle/>
        <a:p>
          <a:pPr rtl="0"/>
          <a:r>
            <a:rPr lang="pt-BR" sz="1600" b="1" smtClean="0">
              <a:solidFill>
                <a:schemeClr val="tx1"/>
              </a:solidFill>
              <a:latin typeface="Calibri" panose="020F0502020204030204" pitchFamily="34" charset="0"/>
            </a:rPr>
            <a:t>Mão de obra locada é a contratação de profissional que efetuará os serviços da contratante</a:t>
          </a:r>
          <a:endParaRPr lang="pt-BR" sz="16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E766649-3FA9-40CE-8695-59FA20D75180}" type="parTrans" cxnId="{05FA914C-BF9C-4AD4-92EE-E2B99043B5AD}">
      <dgm:prSet/>
      <dgm:spPr/>
      <dgm:t>
        <a:bodyPr/>
        <a:lstStyle/>
        <a:p>
          <a:endParaRPr lang="pt-BR"/>
        </a:p>
      </dgm:t>
    </dgm:pt>
    <dgm:pt modelId="{C9544C84-420E-4CB8-BB70-9E5E58AFC406}" type="sibTrans" cxnId="{05FA914C-BF9C-4AD4-92EE-E2B99043B5AD}">
      <dgm:prSet/>
      <dgm:spPr/>
      <dgm:t>
        <a:bodyPr/>
        <a:lstStyle/>
        <a:p>
          <a:endParaRPr lang="pt-BR"/>
        </a:p>
      </dgm:t>
    </dgm:pt>
    <dgm:pt modelId="{602BBA66-3C28-44EA-ADD5-77E45A090EFD}">
      <dgm:prSet custT="1"/>
      <dgm:spPr/>
      <dgm:t>
        <a:bodyPr/>
        <a:lstStyle/>
        <a:p>
          <a:pPr rtl="0"/>
          <a:r>
            <a:rPr lang="pt-BR" sz="1600" b="1" smtClean="0">
              <a:solidFill>
                <a:schemeClr val="tx1"/>
              </a:solidFill>
              <a:latin typeface="Calibri" panose="020F0502020204030204" pitchFamily="34" charset="0"/>
            </a:rPr>
            <a:t>Locação de mão de obra é vedada pelo art. 37, II da CF/88 e art.21 do Anexo I do Dec. 2.617/09</a:t>
          </a:r>
          <a:endParaRPr lang="pt-BR" sz="16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4C23227-8CF6-4A9A-9B2E-5D125989163A}" type="parTrans" cxnId="{342B98F7-4F7B-4EB9-B25D-17870457FC6F}">
      <dgm:prSet/>
      <dgm:spPr/>
      <dgm:t>
        <a:bodyPr/>
        <a:lstStyle/>
        <a:p>
          <a:endParaRPr lang="pt-BR"/>
        </a:p>
      </dgm:t>
    </dgm:pt>
    <dgm:pt modelId="{40283D41-F7E5-41EC-9632-568AA022965A}" type="sibTrans" cxnId="{342B98F7-4F7B-4EB9-B25D-17870457FC6F}">
      <dgm:prSet/>
      <dgm:spPr/>
      <dgm:t>
        <a:bodyPr/>
        <a:lstStyle/>
        <a:p>
          <a:endParaRPr lang="pt-BR"/>
        </a:p>
      </dgm:t>
    </dgm:pt>
    <dgm:pt modelId="{EDF994B3-ABC1-4641-983B-97EC7AC4FDEE}" type="pres">
      <dgm:prSet presAssocID="{A769A932-373C-47E8-932D-5C2CDFCF7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2778777-A99A-4350-A8BD-06E37C45EEF8}" type="pres">
      <dgm:prSet presAssocID="{175895CA-1EC5-4FB2-AE1D-CA3772C55D79}" presName="composite" presStyleCnt="0"/>
      <dgm:spPr/>
    </dgm:pt>
    <dgm:pt modelId="{6988EDAD-5756-476A-AD92-D281DD11A0AE}" type="pres">
      <dgm:prSet presAssocID="{175895CA-1EC5-4FB2-AE1D-CA3772C55D7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2F13A4-5925-4BFC-9999-0563F35380D6}" type="pres">
      <dgm:prSet presAssocID="{175895CA-1EC5-4FB2-AE1D-CA3772C55D79}" presName="desTx" presStyleLbl="alignAccFollowNode1" presStyleIdx="0" presStyleCnt="3" custFlipVert="1" custScaleY="72582">
        <dgm:presLayoutVars>
          <dgm:bulletEnabled val="1"/>
        </dgm:presLayoutVars>
      </dgm:prSet>
      <dgm:spPr/>
    </dgm:pt>
    <dgm:pt modelId="{6AF0D89E-456B-4583-ABF0-DA8EFB85011B}" type="pres">
      <dgm:prSet presAssocID="{4C6F142F-A1FB-4603-8322-54635992FFBD}" presName="space" presStyleCnt="0"/>
      <dgm:spPr/>
    </dgm:pt>
    <dgm:pt modelId="{2DA6351B-2E80-40F2-BE3C-71849EC35D5E}" type="pres">
      <dgm:prSet presAssocID="{100307CF-997C-4DAD-A176-94391CEDF0AF}" presName="composite" presStyleCnt="0"/>
      <dgm:spPr/>
    </dgm:pt>
    <dgm:pt modelId="{893E5015-72A5-4453-A4FA-14BB91E0D96B}" type="pres">
      <dgm:prSet presAssocID="{100307CF-997C-4DAD-A176-94391CEDF0A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6FA9E6-374F-4AB3-9698-134A6DE354BB}" type="pres">
      <dgm:prSet presAssocID="{100307CF-997C-4DAD-A176-94391CEDF0AF}" presName="desTx" presStyleLbl="alignAccFollowNode1" presStyleIdx="1" presStyleCnt="3">
        <dgm:presLayoutVars>
          <dgm:bulletEnabled val="1"/>
        </dgm:presLayoutVars>
      </dgm:prSet>
      <dgm:spPr/>
    </dgm:pt>
    <dgm:pt modelId="{1793C531-5E5C-4A4E-9468-0D94DEA48C72}" type="pres">
      <dgm:prSet presAssocID="{C9544C84-420E-4CB8-BB70-9E5E58AFC406}" presName="space" presStyleCnt="0"/>
      <dgm:spPr/>
    </dgm:pt>
    <dgm:pt modelId="{8B64DAC7-BDAD-424E-B3DC-FAD092AE996E}" type="pres">
      <dgm:prSet presAssocID="{602BBA66-3C28-44EA-ADD5-77E45A090EFD}" presName="composite" presStyleCnt="0"/>
      <dgm:spPr/>
    </dgm:pt>
    <dgm:pt modelId="{90EE505F-DC7F-47F1-A7CC-FD0F28086B22}" type="pres">
      <dgm:prSet presAssocID="{602BBA66-3C28-44EA-ADD5-77E45A090EF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970C10-10DB-44C1-9337-358866E524D3}" type="pres">
      <dgm:prSet presAssocID="{602BBA66-3C28-44EA-ADD5-77E45A090EF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DD4767F-539C-46E3-9FF0-96B0399D2741}" type="presOf" srcId="{100307CF-997C-4DAD-A176-94391CEDF0AF}" destId="{893E5015-72A5-4453-A4FA-14BB91E0D96B}" srcOrd="0" destOrd="0" presId="urn:microsoft.com/office/officeart/2005/8/layout/hList1"/>
    <dgm:cxn modelId="{342B98F7-4F7B-4EB9-B25D-17870457FC6F}" srcId="{A769A932-373C-47E8-932D-5C2CDFCF7732}" destId="{602BBA66-3C28-44EA-ADD5-77E45A090EFD}" srcOrd="2" destOrd="0" parTransId="{64C23227-8CF6-4A9A-9B2E-5D125989163A}" sibTransId="{40283D41-F7E5-41EC-9632-568AA022965A}"/>
    <dgm:cxn modelId="{6398665F-61C3-428F-985A-C89B18C70163}" type="presOf" srcId="{175895CA-1EC5-4FB2-AE1D-CA3772C55D79}" destId="{6988EDAD-5756-476A-AD92-D281DD11A0AE}" srcOrd="0" destOrd="0" presId="urn:microsoft.com/office/officeart/2005/8/layout/hList1"/>
    <dgm:cxn modelId="{05FA914C-BF9C-4AD4-92EE-E2B99043B5AD}" srcId="{A769A932-373C-47E8-932D-5C2CDFCF7732}" destId="{100307CF-997C-4DAD-A176-94391CEDF0AF}" srcOrd="1" destOrd="0" parTransId="{DE766649-3FA9-40CE-8695-59FA20D75180}" sibTransId="{C9544C84-420E-4CB8-BB70-9E5E58AFC406}"/>
    <dgm:cxn modelId="{2E9A4804-C150-48EB-911D-F61CDE4A796C}" type="presOf" srcId="{A769A932-373C-47E8-932D-5C2CDFCF7732}" destId="{EDF994B3-ABC1-4641-983B-97EC7AC4FDEE}" srcOrd="0" destOrd="0" presId="urn:microsoft.com/office/officeart/2005/8/layout/hList1"/>
    <dgm:cxn modelId="{EDBE3819-316A-4C1B-9379-38334324D031}" srcId="{A769A932-373C-47E8-932D-5C2CDFCF7732}" destId="{175895CA-1EC5-4FB2-AE1D-CA3772C55D79}" srcOrd="0" destOrd="0" parTransId="{27D65A83-D98D-4343-BF9B-653DAF0F0DCF}" sibTransId="{4C6F142F-A1FB-4603-8322-54635992FFBD}"/>
    <dgm:cxn modelId="{8B0461FC-535A-4AF3-8740-FD0DAF9EB698}" type="presOf" srcId="{602BBA66-3C28-44EA-ADD5-77E45A090EFD}" destId="{90EE505F-DC7F-47F1-A7CC-FD0F28086B22}" srcOrd="0" destOrd="0" presId="urn:microsoft.com/office/officeart/2005/8/layout/hList1"/>
    <dgm:cxn modelId="{BC2DF11A-F070-40DA-9E4B-6F57F5134580}" type="presParOf" srcId="{EDF994B3-ABC1-4641-983B-97EC7AC4FDEE}" destId="{72778777-A99A-4350-A8BD-06E37C45EEF8}" srcOrd="0" destOrd="0" presId="urn:microsoft.com/office/officeart/2005/8/layout/hList1"/>
    <dgm:cxn modelId="{7616FA7F-CCA8-479F-91B2-8211F73F04B1}" type="presParOf" srcId="{72778777-A99A-4350-A8BD-06E37C45EEF8}" destId="{6988EDAD-5756-476A-AD92-D281DD11A0AE}" srcOrd="0" destOrd="0" presId="urn:microsoft.com/office/officeart/2005/8/layout/hList1"/>
    <dgm:cxn modelId="{1153347A-578B-424C-B17F-9AA5E2B3BF95}" type="presParOf" srcId="{72778777-A99A-4350-A8BD-06E37C45EEF8}" destId="{0C2F13A4-5925-4BFC-9999-0563F35380D6}" srcOrd="1" destOrd="0" presId="urn:microsoft.com/office/officeart/2005/8/layout/hList1"/>
    <dgm:cxn modelId="{6C67C7BD-955A-456B-A2BF-F33637DBD803}" type="presParOf" srcId="{EDF994B3-ABC1-4641-983B-97EC7AC4FDEE}" destId="{6AF0D89E-456B-4583-ABF0-DA8EFB85011B}" srcOrd="1" destOrd="0" presId="urn:microsoft.com/office/officeart/2005/8/layout/hList1"/>
    <dgm:cxn modelId="{452E553B-22DF-4BAC-841B-D5689CA7FDD8}" type="presParOf" srcId="{EDF994B3-ABC1-4641-983B-97EC7AC4FDEE}" destId="{2DA6351B-2E80-40F2-BE3C-71849EC35D5E}" srcOrd="2" destOrd="0" presId="urn:microsoft.com/office/officeart/2005/8/layout/hList1"/>
    <dgm:cxn modelId="{6A3F9897-7844-454C-88A6-C8FEAE802E5E}" type="presParOf" srcId="{2DA6351B-2E80-40F2-BE3C-71849EC35D5E}" destId="{893E5015-72A5-4453-A4FA-14BB91E0D96B}" srcOrd="0" destOrd="0" presId="urn:microsoft.com/office/officeart/2005/8/layout/hList1"/>
    <dgm:cxn modelId="{309E76F0-ECE4-4CA9-B9C4-FB4CAD35E8E6}" type="presParOf" srcId="{2DA6351B-2E80-40F2-BE3C-71849EC35D5E}" destId="{B46FA9E6-374F-4AB3-9698-134A6DE354BB}" srcOrd="1" destOrd="0" presId="urn:microsoft.com/office/officeart/2005/8/layout/hList1"/>
    <dgm:cxn modelId="{B49ADD48-5F70-46F2-99B7-A5BBC9B40DAB}" type="presParOf" srcId="{EDF994B3-ABC1-4641-983B-97EC7AC4FDEE}" destId="{1793C531-5E5C-4A4E-9468-0D94DEA48C72}" srcOrd="3" destOrd="0" presId="urn:microsoft.com/office/officeart/2005/8/layout/hList1"/>
    <dgm:cxn modelId="{34037A47-F9B4-4A73-B1AF-5635DFAA47CD}" type="presParOf" srcId="{EDF994B3-ABC1-4641-983B-97EC7AC4FDEE}" destId="{8B64DAC7-BDAD-424E-B3DC-FAD092AE996E}" srcOrd="4" destOrd="0" presId="urn:microsoft.com/office/officeart/2005/8/layout/hList1"/>
    <dgm:cxn modelId="{DB9F64A8-BC97-4CC4-BEFE-02B39A017CA7}" type="presParOf" srcId="{8B64DAC7-BDAD-424E-B3DC-FAD092AE996E}" destId="{90EE505F-DC7F-47F1-A7CC-FD0F28086B22}" srcOrd="0" destOrd="0" presId="urn:microsoft.com/office/officeart/2005/8/layout/hList1"/>
    <dgm:cxn modelId="{D551DEEE-44ED-44CD-9DB8-E7CC063246A5}" type="presParOf" srcId="{8B64DAC7-BDAD-424E-B3DC-FAD092AE996E}" destId="{DA970C10-10DB-44C1-9337-358866E524D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718895-3384-459D-A200-5DBACA63DF5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7406FED-8038-4455-9986-715B0C3D2831}">
      <dgm:prSet/>
      <dgm:spPr/>
      <dgm:t>
        <a:bodyPr/>
        <a:lstStyle/>
        <a:p>
          <a:pPr rtl="0"/>
          <a:r>
            <a:rPr lang="pt-BR" b="1" dirty="0" smtClean="0"/>
            <a:t>Nota fiscal </a:t>
          </a:r>
          <a:endParaRPr lang="pt-BR" dirty="0"/>
        </a:p>
      </dgm:t>
    </dgm:pt>
    <dgm:pt modelId="{384808A0-3B91-42CB-9C69-AF530D19D7BC}" type="parTrans" cxnId="{C5E031BF-A60F-4D44-B628-DD2826F08755}">
      <dgm:prSet/>
      <dgm:spPr/>
      <dgm:t>
        <a:bodyPr/>
        <a:lstStyle/>
        <a:p>
          <a:endParaRPr lang="pt-BR"/>
        </a:p>
      </dgm:t>
    </dgm:pt>
    <dgm:pt modelId="{6C698385-FC65-4292-9673-CF6020333F73}" type="sibTrans" cxnId="{C5E031BF-A60F-4D44-B628-DD2826F08755}">
      <dgm:prSet/>
      <dgm:spPr/>
      <dgm:t>
        <a:bodyPr/>
        <a:lstStyle/>
        <a:p>
          <a:endParaRPr lang="pt-BR"/>
        </a:p>
      </dgm:t>
    </dgm:pt>
    <dgm:pt modelId="{81698060-B297-4610-8BA8-B3EEE0078202}">
      <dgm:prSet/>
      <dgm:spPr/>
      <dgm:t>
        <a:bodyPr/>
        <a:lstStyle/>
        <a:p>
          <a:pPr rtl="0"/>
          <a:r>
            <a:rPr lang="pt-BR" b="1" dirty="0" smtClean="0"/>
            <a:t>Nota fiscal </a:t>
          </a:r>
          <a:endParaRPr lang="pt-BR" dirty="0"/>
        </a:p>
      </dgm:t>
    </dgm:pt>
    <dgm:pt modelId="{C37723E8-12BB-441A-8307-E5CD97D83A6B}" type="parTrans" cxnId="{17C12D93-BE99-497C-ADE9-F0D26A9BD6A0}">
      <dgm:prSet/>
      <dgm:spPr/>
      <dgm:t>
        <a:bodyPr/>
        <a:lstStyle/>
        <a:p>
          <a:endParaRPr lang="pt-BR"/>
        </a:p>
      </dgm:t>
    </dgm:pt>
    <dgm:pt modelId="{EF7FCAE5-C2AB-45D6-A54C-97BCBCE5DBEF}" type="sibTrans" cxnId="{17C12D93-BE99-497C-ADE9-F0D26A9BD6A0}">
      <dgm:prSet/>
      <dgm:spPr/>
      <dgm:t>
        <a:bodyPr/>
        <a:lstStyle/>
        <a:p>
          <a:endParaRPr lang="pt-BR"/>
        </a:p>
      </dgm:t>
    </dgm:pt>
    <dgm:pt modelId="{50E36334-F91D-4FF0-8E98-F3CDB243F3EA}">
      <dgm:prSet/>
      <dgm:spPr/>
      <dgm:t>
        <a:bodyPr/>
        <a:lstStyle/>
        <a:p>
          <a:pPr rtl="0"/>
          <a:r>
            <a:rPr lang="pt-BR" b="1" dirty="0" smtClean="0"/>
            <a:t>Nota fiscal </a:t>
          </a:r>
          <a:endParaRPr lang="pt-BR" dirty="0"/>
        </a:p>
      </dgm:t>
    </dgm:pt>
    <dgm:pt modelId="{AF126ABA-AFE2-4298-864D-B2DF476DC0FC}" type="parTrans" cxnId="{E70C1FB3-D63A-4455-B3E4-F95DB8A4AC8C}">
      <dgm:prSet/>
      <dgm:spPr/>
      <dgm:t>
        <a:bodyPr/>
        <a:lstStyle/>
        <a:p>
          <a:endParaRPr lang="pt-BR"/>
        </a:p>
      </dgm:t>
    </dgm:pt>
    <dgm:pt modelId="{91CBBF5C-5803-4FE4-BB87-247CA77F26F8}" type="sibTrans" cxnId="{E70C1FB3-D63A-4455-B3E4-F95DB8A4AC8C}">
      <dgm:prSet/>
      <dgm:spPr/>
      <dgm:t>
        <a:bodyPr/>
        <a:lstStyle/>
        <a:p>
          <a:endParaRPr lang="pt-BR"/>
        </a:p>
      </dgm:t>
    </dgm:pt>
    <dgm:pt modelId="{AC9E9E21-EEA5-453D-B249-DD1240DDB892}">
      <dgm:prSet custT="1"/>
      <dgm:spPr/>
      <dgm:t>
        <a:bodyPr/>
        <a:lstStyle/>
        <a:p>
          <a:r>
            <a:rPr lang="pt-BR" sz="1400" b="1" dirty="0" smtClean="0">
              <a:latin typeface="Calibri" panose="020F0502020204030204" pitchFamily="34" charset="0"/>
            </a:rPr>
            <a:t>comprovantes quitação dos encargos trabalhistas e previdenciários</a:t>
          </a:r>
          <a:endParaRPr lang="pt-BR" sz="1400" dirty="0">
            <a:latin typeface="Calibri" panose="020F0502020204030204" pitchFamily="34" charset="0"/>
          </a:endParaRPr>
        </a:p>
      </dgm:t>
    </dgm:pt>
    <dgm:pt modelId="{6083929A-0D9E-4C52-920B-3B479B96E795}" type="parTrans" cxnId="{60FBDDE9-9D0C-4551-A569-7F1ECDD51C4F}">
      <dgm:prSet/>
      <dgm:spPr/>
      <dgm:t>
        <a:bodyPr/>
        <a:lstStyle/>
        <a:p>
          <a:endParaRPr lang="pt-BR"/>
        </a:p>
      </dgm:t>
    </dgm:pt>
    <dgm:pt modelId="{6EAB83EC-4696-41FF-AEB6-DF01588FC303}" type="sibTrans" cxnId="{60FBDDE9-9D0C-4551-A569-7F1ECDD51C4F}">
      <dgm:prSet/>
      <dgm:spPr/>
      <dgm:t>
        <a:bodyPr/>
        <a:lstStyle/>
        <a:p>
          <a:endParaRPr lang="pt-BR"/>
        </a:p>
      </dgm:t>
    </dgm:pt>
    <dgm:pt modelId="{418625EB-C73F-4F74-A4D9-8C7DE834D2D0}">
      <dgm:prSet custT="1"/>
      <dgm:spPr/>
      <dgm:t>
        <a:bodyPr/>
        <a:lstStyle/>
        <a:p>
          <a:r>
            <a:rPr lang="pt-BR" sz="1400" b="1" dirty="0" smtClean="0">
              <a:latin typeface="Calibri" panose="020F0502020204030204" pitchFamily="34" charset="0"/>
            </a:rPr>
            <a:t>resumo folha de pagamento</a:t>
          </a:r>
          <a:endParaRPr lang="pt-BR" sz="1400" b="1" dirty="0">
            <a:latin typeface="Calibri" panose="020F0502020204030204" pitchFamily="34" charset="0"/>
          </a:endParaRPr>
        </a:p>
      </dgm:t>
    </dgm:pt>
    <dgm:pt modelId="{DFAA7214-9E7F-4A2D-8890-E7163C435532}" type="parTrans" cxnId="{24E9751A-D66C-452E-9FC7-BF3BE6EB2351}">
      <dgm:prSet/>
      <dgm:spPr/>
      <dgm:t>
        <a:bodyPr/>
        <a:lstStyle/>
        <a:p>
          <a:endParaRPr lang="pt-BR"/>
        </a:p>
      </dgm:t>
    </dgm:pt>
    <dgm:pt modelId="{DE1CFC36-8F9B-4D3A-A417-FD7FB78E2CA5}" type="sibTrans" cxnId="{24E9751A-D66C-452E-9FC7-BF3BE6EB2351}">
      <dgm:prSet/>
      <dgm:spPr/>
      <dgm:t>
        <a:bodyPr/>
        <a:lstStyle/>
        <a:p>
          <a:endParaRPr lang="pt-BR"/>
        </a:p>
      </dgm:t>
    </dgm:pt>
    <dgm:pt modelId="{A51A929C-8E54-49EB-878D-3F6D5E4429DC}">
      <dgm:prSet custT="1"/>
      <dgm:spPr/>
      <dgm:t>
        <a:bodyPr/>
        <a:lstStyle/>
        <a:p>
          <a:r>
            <a:rPr lang="pt-BR" sz="1400" b="1" dirty="0" smtClean="0">
              <a:latin typeface="Calibri" panose="020F0502020204030204" pitchFamily="34" charset="0"/>
            </a:rPr>
            <a:t>GRF(FGTS), GPS, CND-SEF, ISS</a:t>
          </a:r>
          <a:endParaRPr lang="pt-BR" sz="1400" b="1" dirty="0">
            <a:latin typeface="Calibri" panose="020F0502020204030204" pitchFamily="34" charset="0"/>
          </a:endParaRPr>
        </a:p>
      </dgm:t>
    </dgm:pt>
    <dgm:pt modelId="{BB6BFCE3-6CA6-4114-833C-38FF6AC5B24C}" type="parTrans" cxnId="{3F663FF3-2786-4D75-86AC-EFA983E5F2ED}">
      <dgm:prSet/>
      <dgm:spPr/>
      <dgm:t>
        <a:bodyPr/>
        <a:lstStyle/>
        <a:p>
          <a:endParaRPr lang="pt-BR"/>
        </a:p>
      </dgm:t>
    </dgm:pt>
    <dgm:pt modelId="{20F9A577-03C6-49C3-AAC0-706276196001}" type="sibTrans" cxnId="{3F663FF3-2786-4D75-86AC-EFA983E5F2ED}">
      <dgm:prSet/>
      <dgm:spPr/>
      <dgm:t>
        <a:bodyPr/>
        <a:lstStyle/>
        <a:p>
          <a:endParaRPr lang="pt-BR"/>
        </a:p>
      </dgm:t>
    </dgm:pt>
    <dgm:pt modelId="{80870A3B-0F77-4172-B3CF-8A4CCE816658}">
      <dgm:prSet custT="1"/>
      <dgm:spPr/>
      <dgm:t>
        <a:bodyPr/>
        <a:lstStyle/>
        <a:p>
          <a:r>
            <a:rPr lang="pt-BR" sz="1400" b="1" dirty="0" smtClean="0">
              <a:latin typeface="Calibri" panose="020F0502020204030204" pitchFamily="34" charset="0"/>
            </a:rPr>
            <a:t>RE – SEFIP</a:t>
          </a:r>
          <a:endParaRPr lang="pt-BR" sz="1400" b="1" dirty="0">
            <a:latin typeface="Calibri" panose="020F0502020204030204" pitchFamily="34" charset="0"/>
          </a:endParaRPr>
        </a:p>
      </dgm:t>
    </dgm:pt>
    <dgm:pt modelId="{1C412E4A-8D12-416B-97DB-CD52D2015ED9}" type="parTrans" cxnId="{922745CA-3C5A-4166-A15B-0C302040F585}">
      <dgm:prSet/>
      <dgm:spPr/>
      <dgm:t>
        <a:bodyPr/>
        <a:lstStyle/>
        <a:p>
          <a:endParaRPr lang="pt-BR"/>
        </a:p>
      </dgm:t>
    </dgm:pt>
    <dgm:pt modelId="{477A7E28-7E98-46C5-BE94-FF06C568BDFD}" type="sibTrans" cxnId="{922745CA-3C5A-4166-A15B-0C302040F585}">
      <dgm:prSet/>
      <dgm:spPr/>
      <dgm:t>
        <a:bodyPr/>
        <a:lstStyle/>
        <a:p>
          <a:endParaRPr lang="pt-BR"/>
        </a:p>
      </dgm:t>
    </dgm:pt>
    <dgm:pt modelId="{754F00EF-DCD5-49B3-8701-58866E5A6B40}">
      <dgm:prSet custT="1"/>
      <dgm:spPr/>
      <dgm:t>
        <a:bodyPr/>
        <a:lstStyle/>
        <a:p>
          <a:r>
            <a:rPr lang="pt-BR" sz="1400" b="1" dirty="0" smtClean="0">
              <a:latin typeface="Calibri" panose="020F0502020204030204" pitchFamily="34" charset="0"/>
            </a:rPr>
            <a:t>nº de postos</a:t>
          </a:r>
          <a:endParaRPr lang="pt-BR" sz="1400" b="1" dirty="0">
            <a:latin typeface="Calibri" panose="020F0502020204030204" pitchFamily="34" charset="0"/>
          </a:endParaRPr>
        </a:p>
      </dgm:t>
    </dgm:pt>
    <dgm:pt modelId="{81795870-42FB-4D2A-88F7-FC5BD85D44B0}" type="parTrans" cxnId="{588E1E96-7022-4F61-A744-F10CDB082FC9}">
      <dgm:prSet/>
      <dgm:spPr/>
      <dgm:t>
        <a:bodyPr/>
        <a:lstStyle/>
        <a:p>
          <a:endParaRPr lang="pt-BR"/>
        </a:p>
      </dgm:t>
    </dgm:pt>
    <dgm:pt modelId="{1699E718-BA6E-47F3-B139-6CBB0661B5A6}" type="sibTrans" cxnId="{588E1E96-7022-4F61-A744-F10CDB082FC9}">
      <dgm:prSet/>
      <dgm:spPr/>
      <dgm:t>
        <a:bodyPr/>
        <a:lstStyle/>
        <a:p>
          <a:endParaRPr lang="pt-BR"/>
        </a:p>
      </dgm:t>
    </dgm:pt>
    <dgm:pt modelId="{D0965587-61C6-40F4-9E48-5681CA6553E4}">
      <dgm:prSet custT="1"/>
      <dgm:spPr/>
      <dgm:t>
        <a:bodyPr/>
        <a:lstStyle/>
        <a:p>
          <a:r>
            <a:rPr lang="pt-BR" sz="1400" b="1" dirty="0" smtClean="0">
              <a:latin typeface="Calibri" panose="020F0502020204030204" pitchFamily="34" charset="0"/>
            </a:rPr>
            <a:t>lista empregados, postos,  carga horária</a:t>
          </a:r>
          <a:endParaRPr lang="pt-BR" sz="1400" b="1" dirty="0">
            <a:latin typeface="Calibri" panose="020F0502020204030204" pitchFamily="34" charset="0"/>
          </a:endParaRPr>
        </a:p>
      </dgm:t>
    </dgm:pt>
    <dgm:pt modelId="{F691521F-8E96-492D-BCEF-120000D50D2E}" type="parTrans" cxnId="{796FFFEF-7BB1-4682-9B24-AB2D0868F26F}">
      <dgm:prSet/>
      <dgm:spPr/>
      <dgm:t>
        <a:bodyPr/>
        <a:lstStyle/>
        <a:p>
          <a:endParaRPr lang="pt-BR"/>
        </a:p>
      </dgm:t>
    </dgm:pt>
    <dgm:pt modelId="{6DBA5328-5A23-4390-8EAE-B82B1F043249}" type="sibTrans" cxnId="{796FFFEF-7BB1-4682-9B24-AB2D0868F26F}">
      <dgm:prSet/>
      <dgm:spPr/>
      <dgm:t>
        <a:bodyPr/>
        <a:lstStyle/>
        <a:p>
          <a:endParaRPr lang="pt-BR"/>
        </a:p>
      </dgm:t>
    </dgm:pt>
    <dgm:pt modelId="{DC6BD87A-D5ED-4F5A-B6C8-BEC78E4D225A}" type="pres">
      <dgm:prSet presAssocID="{D0718895-3384-459D-A200-5DBACA63DF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05130E-72AC-4242-9EDD-0E33162AE4A9}" type="pres">
      <dgm:prSet presAssocID="{F7406FED-8038-4455-9986-715B0C3D2831}" presName="composite" presStyleCnt="0"/>
      <dgm:spPr/>
    </dgm:pt>
    <dgm:pt modelId="{52551E96-CFF2-4A1E-AA8D-7F1223F1FC83}" type="pres">
      <dgm:prSet presAssocID="{F7406FED-8038-4455-9986-715B0C3D283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42FF3B-33D0-4EF6-A2C4-4425FF2B6FA3}" type="pres">
      <dgm:prSet presAssocID="{F7406FED-8038-4455-9986-715B0C3D2831}" presName="descendantText" presStyleLbl="alignAcc1" presStyleIdx="0" presStyleCnt="3" custLinFactNeighborX="328" custLinFactNeighborY="-36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E59419-BD1E-4BFF-AF99-5F761F76ED99}" type="pres">
      <dgm:prSet presAssocID="{6C698385-FC65-4292-9673-CF6020333F73}" presName="sp" presStyleCnt="0"/>
      <dgm:spPr/>
    </dgm:pt>
    <dgm:pt modelId="{2E8EDD6F-4DD3-4151-9834-44851C19F22A}" type="pres">
      <dgm:prSet presAssocID="{81698060-B297-4610-8BA8-B3EEE0078202}" presName="composite" presStyleCnt="0"/>
      <dgm:spPr/>
    </dgm:pt>
    <dgm:pt modelId="{A9B20297-5739-41D0-A2E3-21BDE3D92E55}" type="pres">
      <dgm:prSet presAssocID="{81698060-B297-4610-8BA8-B3EEE007820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0F1F02-6CF7-4253-8C7F-F4FED45A9D23}" type="pres">
      <dgm:prSet presAssocID="{81698060-B297-4610-8BA8-B3EEE007820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2221C3-5DDF-4326-8A66-6433C54ECBB9}" type="pres">
      <dgm:prSet presAssocID="{EF7FCAE5-C2AB-45D6-A54C-97BCBCE5DBEF}" presName="sp" presStyleCnt="0"/>
      <dgm:spPr/>
    </dgm:pt>
    <dgm:pt modelId="{DEEFAE32-97D6-4D63-B905-FC9AE97E1267}" type="pres">
      <dgm:prSet presAssocID="{50E36334-F91D-4FF0-8E98-F3CDB243F3EA}" presName="composite" presStyleCnt="0"/>
      <dgm:spPr/>
    </dgm:pt>
    <dgm:pt modelId="{02F27065-245D-490D-8450-17A949A59E98}" type="pres">
      <dgm:prSet presAssocID="{50E36334-F91D-4FF0-8E98-F3CDB243F3E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9E1A62-A0E5-4261-A308-803A97B61BB8}" type="pres">
      <dgm:prSet presAssocID="{50E36334-F91D-4FF0-8E98-F3CDB243F3E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0FBDDE9-9D0C-4551-A569-7F1ECDD51C4F}" srcId="{81698060-B297-4610-8BA8-B3EEE0078202}" destId="{AC9E9E21-EEA5-453D-B249-DD1240DDB892}" srcOrd="0" destOrd="0" parTransId="{6083929A-0D9E-4C52-920B-3B479B96E795}" sibTransId="{6EAB83EC-4696-41FF-AEB6-DF01588FC303}"/>
    <dgm:cxn modelId="{E70C1FB3-D63A-4455-B3E4-F95DB8A4AC8C}" srcId="{D0718895-3384-459D-A200-5DBACA63DF5F}" destId="{50E36334-F91D-4FF0-8E98-F3CDB243F3EA}" srcOrd="2" destOrd="0" parTransId="{AF126ABA-AFE2-4298-864D-B2DF476DC0FC}" sibTransId="{91CBBF5C-5803-4FE4-BB87-247CA77F26F8}"/>
    <dgm:cxn modelId="{3F663FF3-2786-4D75-86AC-EFA983E5F2ED}" srcId="{F7406FED-8038-4455-9986-715B0C3D2831}" destId="{A51A929C-8E54-49EB-878D-3F6D5E4429DC}" srcOrd="0" destOrd="0" parTransId="{BB6BFCE3-6CA6-4114-833C-38FF6AC5B24C}" sibTransId="{20F9A577-03C6-49C3-AAC0-706276196001}"/>
    <dgm:cxn modelId="{5B3106A4-B846-4457-9844-59762BC43C2A}" type="presOf" srcId="{418625EB-C73F-4F74-A4D9-8C7DE834D2D0}" destId="{A69E1A62-A0E5-4261-A308-803A97B61BB8}" srcOrd="0" destOrd="0" presId="urn:microsoft.com/office/officeart/2005/8/layout/chevron2"/>
    <dgm:cxn modelId="{588E1E96-7022-4F61-A744-F10CDB082FC9}" srcId="{50E36334-F91D-4FF0-8E98-F3CDB243F3EA}" destId="{754F00EF-DCD5-49B3-8701-58866E5A6B40}" srcOrd="3" destOrd="0" parTransId="{81795870-42FB-4D2A-88F7-FC5BD85D44B0}" sibTransId="{1699E718-BA6E-47F3-B139-6CBB0661B5A6}"/>
    <dgm:cxn modelId="{0605EEC7-1072-44B4-88E8-8E092B73B99A}" type="presOf" srcId="{D0718895-3384-459D-A200-5DBACA63DF5F}" destId="{DC6BD87A-D5ED-4F5A-B6C8-BEC78E4D225A}" srcOrd="0" destOrd="0" presId="urn:microsoft.com/office/officeart/2005/8/layout/chevron2"/>
    <dgm:cxn modelId="{922745CA-3C5A-4166-A15B-0C302040F585}" srcId="{50E36334-F91D-4FF0-8E98-F3CDB243F3EA}" destId="{80870A3B-0F77-4172-B3CF-8A4CCE816658}" srcOrd="2" destOrd="0" parTransId="{1C412E4A-8D12-416B-97DB-CD52D2015ED9}" sibTransId="{477A7E28-7E98-46C5-BE94-FF06C568BDFD}"/>
    <dgm:cxn modelId="{796FFFEF-7BB1-4682-9B24-AB2D0868F26F}" srcId="{50E36334-F91D-4FF0-8E98-F3CDB243F3EA}" destId="{D0965587-61C6-40F4-9E48-5681CA6553E4}" srcOrd="1" destOrd="0" parTransId="{F691521F-8E96-492D-BCEF-120000D50D2E}" sibTransId="{6DBA5328-5A23-4390-8EAE-B82B1F043249}"/>
    <dgm:cxn modelId="{AB9319A9-4C2A-4901-A906-D942C908174D}" type="presOf" srcId="{D0965587-61C6-40F4-9E48-5681CA6553E4}" destId="{A69E1A62-A0E5-4261-A308-803A97B61BB8}" srcOrd="0" destOrd="1" presId="urn:microsoft.com/office/officeart/2005/8/layout/chevron2"/>
    <dgm:cxn modelId="{24E9751A-D66C-452E-9FC7-BF3BE6EB2351}" srcId="{50E36334-F91D-4FF0-8E98-F3CDB243F3EA}" destId="{418625EB-C73F-4F74-A4D9-8C7DE834D2D0}" srcOrd="0" destOrd="0" parTransId="{DFAA7214-9E7F-4A2D-8890-E7163C435532}" sibTransId="{DE1CFC36-8F9B-4D3A-A417-FD7FB78E2CA5}"/>
    <dgm:cxn modelId="{F897B1A5-4AB0-4F80-9C38-4BBB8CB80023}" type="presOf" srcId="{754F00EF-DCD5-49B3-8701-58866E5A6B40}" destId="{A69E1A62-A0E5-4261-A308-803A97B61BB8}" srcOrd="0" destOrd="3" presId="urn:microsoft.com/office/officeart/2005/8/layout/chevron2"/>
    <dgm:cxn modelId="{E1C9C665-A018-48FF-98DC-5B9553A6C81A}" type="presOf" srcId="{50E36334-F91D-4FF0-8E98-F3CDB243F3EA}" destId="{02F27065-245D-490D-8450-17A949A59E98}" srcOrd="0" destOrd="0" presId="urn:microsoft.com/office/officeart/2005/8/layout/chevron2"/>
    <dgm:cxn modelId="{17C12D93-BE99-497C-ADE9-F0D26A9BD6A0}" srcId="{D0718895-3384-459D-A200-5DBACA63DF5F}" destId="{81698060-B297-4610-8BA8-B3EEE0078202}" srcOrd="1" destOrd="0" parTransId="{C37723E8-12BB-441A-8307-E5CD97D83A6B}" sibTransId="{EF7FCAE5-C2AB-45D6-A54C-97BCBCE5DBEF}"/>
    <dgm:cxn modelId="{43B0513E-8D98-4734-8313-8EA3CAE27388}" type="presOf" srcId="{81698060-B297-4610-8BA8-B3EEE0078202}" destId="{A9B20297-5739-41D0-A2E3-21BDE3D92E55}" srcOrd="0" destOrd="0" presId="urn:microsoft.com/office/officeart/2005/8/layout/chevron2"/>
    <dgm:cxn modelId="{382FF599-9A3C-417F-B323-AC465C5E9B4E}" type="presOf" srcId="{AC9E9E21-EEA5-453D-B249-DD1240DDB892}" destId="{430F1F02-6CF7-4253-8C7F-F4FED45A9D23}" srcOrd="0" destOrd="0" presId="urn:microsoft.com/office/officeart/2005/8/layout/chevron2"/>
    <dgm:cxn modelId="{C5918164-D622-4D9C-BABD-4E0FF347E96C}" type="presOf" srcId="{F7406FED-8038-4455-9986-715B0C3D2831}" destId="{52551E96-CFF2-4A1E-AA8D-7F1223F1FC83}" srcOrd="0" destOrd="0" presId="urn:microsoft.com/office/officeart/2005/8/layout/chevron2"/>
    <dgm:cxn modelId="{548268AE-779B-4861-BE51-E5F660B6AA1A}" type="presOf" srcId="{80870A3B-0F77-4172-B3CF-8A4CCE816658}" destId="{A69E1A62-A0E5-4261-A308-803A97B61BB8}" srcOrd="0" destOrd="2" presId="urn:microsoft.com/office/officeart/2005/8/layout/chevron2"/>
    <dgm:cxn modelId="{C5E031BF-A60F-4D44-B628-DD2826F08755}" srcId="{D0718895-3384-459D-A200-5DBACA63DF5F}" destId="{F7406FED-8038-4455-9986-715B0C3D2831}" srcOrd="0" destOrd="0" parTransId="{384808A0-3B91-42CB-9C69-AF530D19D7BC}" sibTransId="{6C698385-FC65-4292-9673-CF6020333F73}"/>
    <dgm:cxn modelId="{2F6D3740-89B3-42FE-8C09-28BA063B6D40}" type="presOf" srcId="{A51A929C-8E54-49EB-878D-3F6D5E4429DC}" destId="{FE42FF3B-33D0-4EF6-A2C4-4425FF2B6FA3}" srcOrd="0" destOrd="0" presId="urn:microsoft.com/office/officeart/2005/8/layout/chevron2"/>
    <dgm:cxn modelId="{07AA29DA-95B4-4E51-BC4B-131C340B26EF}" type="presParOf" srcId="{DC6BD87A-D5ED-4F5A-B6C8-BEC78E4D225A}" destId="{CA05130E-72AC-4242-9EDD-0E33162AE4A9}" srcOrd="0" destOrd="0" presId="urn:microsoft.com/office/officeart/2005/8/layout/chevron2"/>
    <dgm:cxn modelId="{78E093E7-B8C3-4F06-BE35-3712EF7DF341}" type="presParOf" srcId="{CA05130E-72AC-4242-9EDD-0E33162AE4A9}" destId="{52551E96-CFF2-4A1E-AA8D-7F1223F1FC83}" srcOrd="0" destOrd="0" presId="urn:microsoft.com/office/officeart/2005/8/layout/chevron2"/>
    <dgm:cxn modelId="{C96329CF-76F6-4E32-B260-EEC1CE0DD7E3}" type="presParOf" srcId="{CA05130E-72AC-4242-9EDD-0E33162AE4A9}" destId="{FE42FF3B-33D0-4EF6-A2C4-4425FF2B6FA3}" srcOrd="1" destOrd="0" presId="urn:microsoft.com/office/officeart/2005/8/layout/chevron2"/>
    <dgm:cxn modelId="{4A2F5EDA-84B0-49B9-8016-2FBE59CFFFDE}" type="presParOf" srcId="{DC6BD87A-D5ED-4F5A-B6C8-BEC78E4D225A}" destId="{1AE59419-BD1E-4BFF-AF99-5F761F76ED99}" srcOrd="1" destOrd="0" presId="urn:microsoft.com/office/officeart/2005/8/layout/chevron2"/>
    <dgm:cxn modelId="{7E7E8ACA-99AF-40F0-8EC7-5767B42928A3}" type="presParOf" srcId="{DC6BD87A-D5ED-4F5A-B6C8-BEC78E4D225A}" destId="{2E8EDD6F-4DD3-4151-9834-44851C19F22A}" srcOrd="2" destOrd="0" presId="urn:microsoft.com/office/officeart/2005/8/layout/chevron2"/>
    <dgm:cxn modelId="{EA0BE593-9965-4AE1-B9DC-065FC4E5FC77}" type="presParOf" srcId="{2E8EDD6F-4DD3-4151-9834-44851C19F22A}" destId="{A9B20297-5739-41D0-A2E3-21BDE3D92E55}" srcOrd="0" destOrd="0" presId="urn:microsoft.com/office/officeart/2005/8/layout/chevron2"/>
    <dgm:cxn modelId="{603961D5-D3DC-4D95-A0EC-8A111664E393}" type="presParOf" srcId="{2E8EDD6F-4DD3-4151-9834-44851C19F22A}" destId="{430F1F02-6CF7-4253-8C7F-F4FED45A9D23}" srcOrd="1" destOrd="0" presId="urn:microsoft.com/office/officeart/2005/8/layout/chevron2"/>
    <dgm:cxn modelId="{C37C7FB7-D2F9-4857-832E-CCA99087F50A}" type="presParOf" srcId="{DC6BD87A-D5ED-4F5A-B6C8-BEC78E4D225A}" destId="{C22221C3-5DDF-4326-8A66-6433C54ECBB9}" srcOrd="3" destOrd="0" presId="urn:microsoft.com/office/officeart/2005/8/layout/chevron2"/>
    <dgm:cxn modelId="{A228353B-BA6F-4C99-87CE-AA622808D383}" type="presParOf" srcId="{DC6BD87A-D5ED-4F5A-B6C8-BEC78E4D225A}" destId="{DEEFAE32-97D6-4D63-B905-FC9AE97E1267}" srcOrd="4" destOrd="0" presId="urn:microsoft.com/office/officeart/2005/8/layout/chevron2"/>
    <dgm:cxn modelId="{C0787C7C-0C75-4204-AE96-01631955022E}" type="presParOf" srcId="{DEEFAE32-97D6-4D63-B905-FC9AE97E1267}" destId="{02F27065-245D-490D-8450-17A949A59E98}" srcOrd="0" destOrd="0" presId="urn:microsoft.com/office/officeart/2005/8/layout/chevron2"/>
    <dgm:cxn modelId="{88F2A8DC-4945-4179-8B2F-B88FB9E2FB07}" type="presParOf" srcId="{DEEFAE32-97D6-4D63-B905-FC9AE97E1267}" destId="{A69E1A62-A0E5-4261-A308-803A97B61B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B13B6B-0B9C-421F-8188-B08478FD2D4D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F09B1C6-F3BE-417B-B168-DC17A8986842}">
      <dgm:prSet custT="1"/>
      <dgm:spPr/>
      <dgm:t>
        <a:bodyPr/>
        <a:lstStyle/>
        <a:p>
          <a:pPr algn="just" rtl="0"/>
          <a:r>
            <a:rPr lang="pt-BR" sz="1200" b="1" dirty="0" smtClean="0">
              <a:latin typeface="Calibri" panose="020F0502020204030204" pitchFamily="34" charset="0"/>
            </a:rPr>
            <a:t>aprovar o planejamento com a justificativa da necessidade da contratação</a:t>
          </a:r>
          <a:endParaRPr lang="pt-BR" sz="1200" dirty="0">
            <a:latin typeface="Calibri" panose="020F0502020204030204" pitchFamily="34" charset="0"/>
          </a:endParaRPr>
        </a:p>
      </dgm:t>
    </dgm:pt>
    <dgm:pt modelId="{A3531721-FC9F-4B92-A4DA-605514CCA4AB}" type="parTrans" cxnId="{0A541108-01D2-4388-B61E-F977651AC3EB}">
      <dgm:prSet/>
      <dgm:spPr/>
      <dgm:t>
        <a:bodyPr/>
        <a:lstStyle/>
        <a:p>
          <a:endParaRPr lang="pt-BR"/>
        </a:p>
      </dgm:t>
    </dgm:pt>
    <dgm:pt modelId="{B4E45CE6-F899-4621-B140-1EDF357B2039}" type="sibTrans" cxnId="{0A541108-01D2-4388-B61E-F977651AC3EB}">
      <dgm:prSet/>
      <dgm:spPr/>
      <dgm:t>
        <a:bodyPr/>
        <a:lstStyle/>
        <a:p>
          <a:endParaRPr lang="pt-BR"/>
        </a:p>
      </dgm:t>
    </dgm:pt>
    <dgm:pt modelId="{5782D08D-83FE-4B1A-ADA8-C2956DA64E37}">
      <dgm:prSet custT="1"/>
      <dgm:spPr/>
      <dgm:t>
        <a:bodyPr/>
        <a:lstStyle/>
        <a:p>
          <a:pPr algn="just" rtl="0"/>
          <a:r>
            <a:rPr lang="pt-BR" sz="1200" b="1" dirty="0" smtClean="0">
              <a:latin typeface="Calibri" panose="020F0502020204030204" pitchFamily="34" charset="0"/>
            </a:rPr>
            <a:t>aprovar a minuta do edital e do contrato e autorizar a realização </a:t>
          </a:r>
          <a:r>
            <a:rPr lang="pt-BR" sz="1200" b="1" smtClean="0">
              <a:latin typeface="Calibri" panose="020F0502020204030204" pitchFamily="34" charset="0"/>
            </a:rPr>
            <a:t>da contratação e sua prorrogação</a:t>
          </a:r>
          <a:endParaRPr lang="pt-BR" sz="1200" dirty="0">
            <a:latin typeface="Calibri" panose="020F0502020204030204" pitchFamily="34" charset="0"/>
          </a:endParaRPr>
        </a:p>
      </dgm:t>
    </dgm:pt>
    <dgm:pt modelId="{31631C90-EBDD-4213-B708-6D6B82BCDB78}" type="parTrans" cxnId="{90CCD425-0FFA-4CB5-804A-7FD02652833C}">
      <dgm:prSet/>
      <dgm:spPr/>
      <dgm:t>
        <a:bodyPr/>
        <a:lstStyle/>
        <a:p>
          <a:endParaRPr lang="pt-BR"/>
        </a:p>
      </dgm:t>
    </dgm:pt>
    <dgm:pt modelId="{17FE7D45-0504-4D9C-9599-2F5CCAB4A62B}" type="sibTrans" cxnId="{90CCD425-0FFA-4CB5-804A-7FD02652833C}">
      <dgm:prSet/>
      <dgm:spPr/>
      <dgm:t>
        <a:bodyPr/>
        <a:lstStyle/>
        <a:p>
          <a:endParaRPr lang="pt-BR"/>
        </a:p>
      </dgm:t>
    </dgm:pt>
    <dgm:pt modelId="{43D5E148-D5F8-4950-BFE8-735F0C9B0071}">
      <dgm:prSet custT="1"/>
      <dgm:spPr/>
      <dgm:t>
        <a:bodyPr/>
        <a:lstStyle/>
        <a:p>
          <a:pPr algn="just" rtl="0"/>
          <a:r>
            <a:rPr lang="pt-BR" sz="1200" b="1" dirty="0" smtClean="0">
              <a:latin typeface="Calibri" panose="020F0502020204030204" pitchFamily="34" charset="0"/>
            </a:rPr>
            <a:t>representar a Administração contratante na celebração dos ajustes (contrato e </a:t>
          </a:r>
          <a:r>
            <a:rPr lang="pt-BR" sz="1200" b="1" dirty="0" smtClean="0">
              <a:latin typeface="Calibri" panose="020F0502020204030204" pitchFamily="34" charset="0"/>
              <a:hlinkClick xmlns:r="http://schemas.openxmlformats.org/officeDocument/2006/relationships" r:id="" action="ppaction://hlinkshowjump?jump=nextslide"/>
            </a:rPr>
            <a:t>aditivos</a:t>
          </a:r>
          <a:r>
            <a:rPr lang="pt-BR" sz="1200" b="1" dirty="0" smtClean="0">
              <a:latin typeface="Calibri" panose="020F0502020204030204" pitchFamily="34" charset="0"/>
            </a:rPr>
            <a:t>)</a:t>
          </a:r>
          <a:endParaRPr lang="pt-BR" sz="1200" dirty="0">
            <a:latin typeface="Calibri" panose="020F0502020204030204" pitchFamily="34" charset="0"/>
          </a:endParaRPr>
        </a:p>
      </dgm:t>
    </dgm:pt>
    <dgm:pt modelId="{83F4EA92-B0D1-4D04-8C1A-146FB9918CEE}" type="parTrans" cxnId="{DE136412-E709-4A96-8811-98F72023C1C6}">
      <dgm:prSet/>
      <dgm:spPr/>
      <dgm:t>
        <a:bodyPr/>
        <a:lstStyle/>
        <a:p>
          <a:endParaRPr lang="pt-BR"/>
        </a:p>
      </dgm:t>
    </dgm:pt>
    <dgm:pt modelId="{316842C9-B5A5-4C06-B8D2-A78AF8939AC4}" type="sibTrans" cxnId="{DE136412-E709-4A96-8811-98F72023C1C6}">
      <dgm:prSet/>
      <dgm:spPr/>
      <dgm:t>
        <a:bodyPr/>
        <a:lstStyle/>
        <a:p>
          <a:endParaRPr lang="pt-BR"/>
        </a:p>
      </dgm:t>
    </dgm:pt>
    <dgm:pt modelId="{69D0AAAB-7100-4E4B-B7A3-0C88768468C8}">
      <dgm:prSet custT="1"/>
      <dgm:spPr/>
      <dgm:t>
        <a:bodyPr/>
        <a:lstStyle/>
        <a:p>
          <a:pPr algn="just" rtl="0"/>
          <a:r>
            <a:rPr lang="pt-BR" sz="1200" b="1" dirty="0" smtClean="0">
              <a:latin typeface="Calibri" panose="020F0502020204030204" pitchFamily="34" charset="0"/>
            </a:rPr>
            <a:t>aprovar e determinar os pagamentos do serviço, conforme apontado no Relatório de Medição, baseado no Formulário de Ocorrências  (glosas)</a:t>
          </a:r>
          <a:endParaRPr lang="pt-BR" sz="1200" dirty="0">
            <a:latin typeface="Calibri" panose="020F0502020204030204" pitchFamily="34" charset="0"/>
          </a:endParaRPr>
        </a:p>
      </dgm:t>
    </dgm:pt>
    <dgm:pt modelId="{54761AF4-E7F3-4C7A-A7F3-DFD2F1B4D046}" type="parTrans" cxnId="{9076E072-A1DF-4B65-A368-F98BBD463724}">
      <dgm:prSet/>
      <dgm:spPr/>
      <dgm:t>
        <a:bodyPr/>
        <a:lstStyle/>
        <a:p>
          <a:endParaRPr lang="pt-BR"/>
        </a:p>
      </dgm:t>
    </dgm:pt>
    <dgm:pt modelId="{41D7DC8F-155F-4EE1-8421-7BAE8B47C453}" type="sibTrans" cxnId="{9076E072-A1DF-4B65-A368-F98BBD463724}">
      <dgm:prSet/>
      <dgm:spPr/>
      <dgm:t>
        <a:bodyPr/>
        <a:lstStyle/>
        <a:p>
          <a:endParaRPr lang="pt-BR"/>
        </a:p>
      </dgm:t>
    </dgm:pt>
    <dgm:pt modelId="{135C706A-BB0D-49C8-8B2E-B62CDC9DDB6E}">
      <dgm:prSet custT="1"/>
      <dgm:spPr/>
      <dgm:t>
        <a:bodyPr/>
        <a:lstStyle/>
        <a:p>
          <a:pPr algn="just" rtl="0"/>
          <a:r>
            <a:rPr lang="pt-BR" sz="1200" b="1" dirty="0" smtClean="0">
              <a:latin typeface="Calibri" panose="020F0502020204030204" pitchFamily="34" charset="0"/>
            </a:rPr>
            <a:t>abertura de processo administrativo para apurar  eventuais  sanções  à contratada</a:t>
          </a:r>
          <a:endParaRPr lang="pt-BR" sz="1200" b="1" dirty="0">
            <a:latin typeface="Calibri" panose="020F0502020204030204" pitchFamily="34" charset="0"/>
          </a:endParaRPr>
        </a:p>
      </dgm:t>
    </dgm:pt>
    <dgm:pt modelId="{F7A2D1DA-C783-4C0C-B88E-4115BCAADF05}" type="parTrans" cxnId="{5F7F8983-3436-4F19-9316-AE8157DBCC1A}">
      <dgm:prSet/>
      <dgm:spPr/>
      <dgm:t>
        <a:bodyPr/>
        <a:lstStyle/>
        <a:p>
          <a:endParaRPr lang="pt-BR"/>
        </a:p>
      </dgm:t>
    </dgm:pt>
    <dgm:pt modelId="{72F8E08C-83C4-426F-B63B-55EF81B9D5F3}" type="sibTrans" cxnId="{5F7F8983-3436-4F19-9316-AE8157DBCC1A}">
      <dgm:prSet/>
      <dgm:spPr/>
      <dgm:t>
        <a:bodyPr/>
        <a:lstStyle/>
        <a:p>
          <a:endParaRPr lang="pt-BR"/>
        </a:p>
      </dgm:t>
    </dgm:pt>
    <dgm:pt modelId="{1CC3D3AF-E126-4892-A8EE-86C0646174FB}">
      <dgm:prSet/>
      <dgm:spPr/>
      <dgm:t>
        <a:bodyPr/>
        <a:lstStyle/>
        <a:p>
          <a:endParaRPr lang="pt-BR" dirty="0"/>
        </a:p>
      </dgm:t>
    </dgm:pt>
    <dgm:pt modelId="{3180C9B3-120E-4F9C-AF55-3454AE0940B9}" type="parTrans" cxnId="{C45962C3-A9B3-4996-B4EB-72095C06939B}">
      <dgm:prSet/>
      <dgm:spPr/>
      <dgm:t>
        <a:bodyPr/>
        <a:lstStyle/>
        <a:p>
          <a:endParaRPr lang="pt-BR"/>
        </a:p>
      </dgm:t>
    </dgm:pt>
    <dgm:pt modelId="{AB4D27AB-6569-458F-9695-6FC9C9A04D17}" type="sibTrans" cxnId="{C45962C3-A9B3-4996-B4EB-72095C06939B}">
      <dgm:prSet/>
      <dgm:spPr/>
      <dgm:t>
        <a:bodyPr/>
        <a:lstStyle/>
        <a:p>
          <a:endParaRPr lang="pt-BR"/>
        </a:p>
      </dgm:t>
    </dgm:pt>
    <dgm:pt modelId="{E8B317E1-7990-44F4-AFAA-34DD74BAC476}">
      <dgm:prSet/>
      <dgm:spPr/>
      <dgm:t>
        <a:bodyPr/>
        <a:lstStyle/>
        <a:p>
          <a:endParaRPr lang="pt-BR"/>
        </a:p>
      </dgm:t>
    </dgm:pt>
    <dgm:pt modelId="{C150899F-6751-4082-A509-25C8EA8BDE9C}" type="parTrans" cxnId="{8599B761-A1B4-4715-8ED3-7D230EADED25}">
      <dgm:prSet/>
      <dgm:spPr/>
      <dgm:t>
        <a:bodyPr/>
        <a:lstStyle/>
        <a:p>
          <a:endParaRPr lang="pt-BR"/>
        </a:p>
      </dgm:t>
    </dgm:pt>
    <dgm:pt modelId="{C521E21F-E6A7-4C02-9E32-236A6A932CA2}" type="sibTrans" cxnId="{8599B761-A1B4-4715-8ED3-7D230EADED25}">
      <dgm:prSet/>
      <dgm:spPr/>
      <dgm:t>
        <a:bodyPr/>
        <a:lstStyle/>
        <a:p>
          <a:endParaRPr lang="pt-BR"/>
        </a:p>
      </dgm:t>
    </dgm:pt>
    <dgm:pt modelId="{1DBA3008-E200-42ED-B69A-244F433A9C6A}">
      <dgm:prSet/>
      <dgm:spPr/>
      <dgm:t>
        <a:bodyPr/>
        <a:lstStyle/>
        <a:p>
          <a:endParaRPr lang="pt-BR"/>
        </a:p>
      </dgm:t>
    </dgm:pt>
    <dgm:pt modelId="{9A13ED42-E2D4-4160-897B-3CC6318FEDCA}" type="parTrans" cxnId="{A607FBD6-B555-4438-ACEB-21C70C48C0A1}">
      <dgm:prSet/>
      <dgm:spPr/>
      <dgm:t>
        <a:bodyPr/>
        <a:lstStyle/>
        <a:p>
          <a:endParaRPr lang="pt-BR"/>
        </a:p>
      </dgm:t>
    </dgm:pt>
    <dgm:pt modelId="{09549812-E0E0-449A-BF29-80F2BCF656BA}" type="sibTrans" cxnId="{A607FBD6-B555-4438-ACEB-21C70C48C0A1}">
      <dgm:prSet/>
      <dgm:spPr/>
      <dgm:t>
        <a:bodyPr/>
        <a:lstStyle/>
        <a:p>
          <a:endParaRPr lang="pt-BR"/>
        </a:p>
      </dgm:t>
    </dgm:pt>
    <dgm:pt modelId="{077DE78E-D39B-4D5E-AD1A-6F35259720F6}" type="pres">
      <dgm:prSet presAssocID="{70B13B6B-0B9C-421F-8188-B08478FD2D4D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7C23B6-46DA-42F5-BF99-B8FE9917AAF9}" type="pres">
      <dgm:prSet presAssocID="{2F09B1C6-F3BE-417B-B168-DC17A8986842}" presName="circle1" presStyleLbl="lnNode1" presStyleIdx="0" presStyleCnt="5"/>
      <dgm:spPr/>
    </dgm:pt>
    <dgm:pt modelId="{4DCA6382-5BB9-4258-9E86-90F7381FF376}" type="pres">
      <dgm:prSet presAssocID="{2F09B1C6-F3BE-417B-B168-DC17A8986842}" presName="text1" presStyleLbl="revTx" presStyleIdx="0" presStyleCnt="5" custScaleX="137011" custLinFactNeighborX="18338" custLinFactNeighborY="53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B6D783-920A-4CD6-A452-B13E7BEFC223}" type="pres">
      <dgm:prSet presAssocID="{2F09B1C6-F3BE-417B-B168-DC17A8986842}" presName="line1" presStyleLbl="callout" presStyleIdx="0" presStyleCnt="10"/>
      <dgm:spPr/>
    </dgm:pt>
    <dgm:pt modelId="{33B49FD6-33C1-49F8-8475-542CEFE6C3A7}" type="pres">
      <dgm:prSet presAssocID="{2F09B1C6-F3BE-417B-B168-DC17A8986842}" presName="d1" presStyleLbl="callout" presStyleIdx="1" presStyleCnt="10"/>
      <dgm:spPr/>
    </dgm:pt>
    <dgm:pt modelId="{19C1635E-B755-48C4-8313-EDFD532178B8}" type="pres">
      <dgm:prSet presAssocID="{5782D08D-83FE-4B1A-ADA8-C2956DA64E37}" presName="circle2" presStyleLbl="lnNode1" presStyleIdx="1" presStyleCnt="5"/>
      <dgm:spPr/>
    </dgm:pt>
    <dgm:pt modelId="{7FA4175D-489E-405C-8AEB-FBD2530D0FD4}" type="pres">
      <dgm:prSet presAssocID="{5782D08D-83FE-4B1A-ADA8-C2956DA64E37}" presName="text2" presStyleLbl="revTx" presStyleIdx="1" presStyleCnt="5" custScaleX="142736" custLinFactNeighborX="21626" custLinFactNeighborY="-15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7BA2D3-70CB-4A54-88F2-C68D3FB6EC9C}" type="pres">
      <dgm:prSet presAssocID="{5782D08D-83FE-4B1A-ADA8-C2956DA64E37}" presName="line2" presStyleLbl="callout" presStyleIdx="2" presStyleCnt="10"/>
      <dgm:spPr/>
    </dgm:pt>
    <dgm:pt modelId="{2793DD58-FF7F-468E-9416-F2C7BA53C95B}" type="pres">
      <dgm:prSet presAssocID="{5782D08D-83FE-4B1A-ADA8-C2956DA64E37}" presName="d2" presStyleLbl="callout" presStyleIdx="3" presStyleCnt="10"/>
      <dgm:spPr/>
    </dgm:pt>
    <dgm:pt modelId="{61A233E6-0B84-45F9-9D72-906A207FA6A0}" type="pres">
      <dgm:prSet presAssocID="{43D5E148-D5F8-4950-BFE8-735F0C9B0071}" presName="circle3" presStyleLbl="lnNode1" presStyleIdx="2" presStyleCnt="5"/>
      <dgm:spPr/>
    </dgm:pt>
    <dgm:pt modelId="{9A99190E-A691-4B2F-B3FC-9BFF0F15CF2F}" type="pres">
      <dgm:prSet presAssocID="{43D5E148-D5F8-4950-BFE8-735F0C9B0071}" presName="text3" presStyleLbl="revTx" presStyleIdx="2" presStyleCnt="5" custScaleX="138386" custLinFactNeighborX="20981" custLinFactNeighborY="32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86C579-258D-4622-BF8D-A1DD2955CFD4}" type="pres">
      <dgm:prSet presAssocID="{43D5E148-D5F8-4950-BFE8-735F0C9B0071}" presName="line3" presStyleLbl="callout" presStyleIdx="4" presStyleCnt="10"/>
      <dgm:spPr/>
    </dgm:pt>
    <dgm:pt modelId="{C6BE3B71-576F-407E-8A8F-39231E2C795F}" type="pres">
      <dgm:prSet presAssocID="{43D5E148-D5F8-4950-BFE8-735F0C9B0071}" presName="d3" presStyleLbl="callout" presStyleIdx="5" presStyleCnt="10"/>
      <dgm:spPr/>
    </dgm:pt>
    <dgm:pt modelId="{29BC88F1-DCAD-4669-ACAE-22681DB7EBA0}" type="pres">
      <dgm:prSet presAssocID="{69D0AAAB-7100-4E4B-B7A3-0C88768468C8}" presName="circle4" presStyleLbl="lnNode1" presStyleIdx="3" presStyleCnt="5"/>
      <dgm:spPr/>
    </dgm:pt>
    <dgm:pt modelId="{770A3E5F-2621-4335-8F58-A00C778A2BD6}" type="pres">
      <dgm:prSet presAssocID="{69D0AAAB-7100-4E4B-B7A3-0C88768468C8}" presName="text4" presStyleLbl="revTx" presStyleIdx="3" presStyleCnt="5" custScaleX="142567" custScaleY="119519" custLinFactNeighborX="22397" custLinFactNeighborY="181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4FED02-D93D-4308-9F07-717CDFFF5C04}" type="pres">
      <dgm:prSet presAssocID="{69D0AAAB-7100-4E4B-B7A3-0C88768468C8}" presName="line4" presStyleLbl="callout" presStyleIdx="6" presStyleCnt="10"/>
      <dgm:spPr/>
    </dgm:pt>
    <dgm:pt modelId="{38B476E9-96D4-4D06-B1A4-9DEFE9D67852}" type="pres">
      <dgm:prSet presAssocID="{69D0AAAB-7100-4E4B-B7A3-0C88768468C8}" presName="d4" presStyleLbl="callout" presStyleIdx="7" presStyleCnt="10"/>
      <dgm:spPr/>
    </dgm:pt>
    <dgm:pt modelId="{36493AED-6CAB-418A-82DA-43733F886F7C}" type="pres">
      <dgm:prSet presAssocID="{135C706A-BB0D-49C8-8B2E-B62CDC9DDB6E}" presName="circle5" presStyleLbl="lnNode1" presStyleIdx="4" presStyleCnt="5" custLinFactNeighborX="1164" custLinFactNeighborY="1454"/>
      <dgm:spPr/>
    </dgm:pt>
    <dgm:pt modelId="{8A6B3ADF-74A1-40B0-9E82-EEA54529C239}" type="pres">
      <dgm:prSet presAssocID="{135C706A-BB0D-49C8-8B2E-B62CDC9DDB6E}" presName="text5" presStyleLbl="revTx" presStyleIdx="4" presStyleCnt="5" custScaleX="143160" custLinFactNeighborX="22616" custLinFactNeighborY="247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9C4C83-1E1B-486E-9AE8-8AF975F3F8CD}" type="pres">
      <dgm:prSet presAssocID="{135C706A-BB0D-49C8-8B2E-B62CDC9DDB6E}" presName="line5" presStyleLbl="callout" presStyleIdx="8" presStyleCnt="10" custLinFactY="195839" custLinFactNeighborX="-2327" custLinFactNeighborY="200000"/>
      <dgm:spPr/>
    </dgm:pt>
    <dgm:pt modelId="{36D0139C-183E-45B5-815A-94C16DEC2FDC}" type="pres">
      <dgm:prSet presAssocID="{135C706A-BB0D-49C8-8B2E-B62CDC9DDB6E}" presName="d5" presStyleLbl="callout" presStyleIdx="9" presStyleCnt="10" custLinFactNeighborX="-1343" custLinFactNeighborY="14960"/>
      <dgm:spPr/>
    </dgm:pt>
  </dgm:ptLst>
  <dgm:cxnLst>
    <dgm:cxn modelId="{A607FBD6-B555-4438-ACEB-21C70C48C0A1}" srcId="{E8B317E1-7990-44F4-AFAA-34DD74BAC476}" destId="{1DBA3008-E200-42ED-B69A-244F433A9C6A}" srcOrd="0" destOrd="0" parTransId="{9A13ED42-E2D4-4160-897B-3CC6318FEDCA}" sibTransId="{09549812-E0E0-449A-BF29-80F2BCF656BA}"/>
    <dgm:cxn modelId="{90CCD425-0FFA-4CB5-804A-7FD02652833C}" srcId="{70B13B6B-0B9C-421F-8188-B08478FD2D4D}" destId="{5782D08D-83FE-4B1A-ADA8-C2956DA64E37}" srcOrd="1" destOrd="0" parTransId="{31631C90-EBDD-4213-B708-6D6B82BCDB78}" sibTransId="{17FE7D45-0504-4D9C-9599-2F5CCAB4A62B}"/>
    <dgm:cxn modelId="{723AA84F-FB6B-4FD1-93DC-92047F31A4E4}" type="presOf" srcId="{2F09B1C6-F3BE-417B-B168-DC17A8986842}" destId="{4DCA6382-5BB9-4258-9E86-90F7381FF376}" srcOrd="0" destOrd="0" presId="urn:microsoft.com/office/officeart/2005/8/layout/target1"/>
    <dgm:cxn modelId="{8599B761-A1B4-4715-8ED3-7D230EADED25}" srcId="{70B13B6B-0B9C-421F-8188-B08478FD2D4D}" destId="{E8B317E1-7990-44F4-AFAA-34DD74BAC476}" srcOrd="6" destOrd="0" parTransId="{C150899F-6751-4082-A509-25C8EA8BDE9C}" sibTransId="{C521E21F-E6A7-4C02-9E32-236A6A932CA2}"/>
    <dgm:cxn modelId="{DE136412-E709-4A96-8811-98F72023C1C6}" srcId="{70B13B6B-0B9C-421F-8188-B08478FD2D4D}" destId="{43D5E148-D5F8-4950-BFE8-735F0C9B0071}" srcOrd="2" destOrd="0" parTransId="{83F4EA92-B0D1-4D04-8C1A-146FB9918CEE}" sibTransId="{316842C9-B5A5-4C06-B8D2-A78AF8939AC4}"/>
    <dgm:cxn modelId="{97E1B8AD-9436-411E-82E0-5187FF8CE1EF}" type="presOf" srcId="{43D5E148-D5F8-4950-BFE8-735F0C9B0071}" destId="{9A99190E-A691-4B2F-B3FC-9BFF0F15CF2F}" srcOrd="0" destOrd="0" presId="urn:microsoft.com/office/officeart/2005/8/layout/target1"/>
    <dgm:cxn modelId="{3D6D7554-CF89-41DE-93C7-6E0FA9347320}" type="presOf" srcId="{69D0AAAB-7100-4E4B-B7A3-0C88768468C8}" destId="{770A3E5F-2621-4335-8F58-A00C778A2BD6}" srcOrd="0" destOrd="0" presId="urn:microsoft.com/office/officeart/2005/8/layout/target1"/>
    <dgm:cxn modelId="{0A541108-01D2-4388-B61E-F977651AC3EB}" srcId="{70B13B6B-0B9C-421F-8188-B08478FD2D4D}" destId="{2F09B1C6-F3BE-417B-B168-DC17A8986842}" srcOrd="0" destOrd="0" parTransId="{A3531721-FC9F-4B92-A4DA-605514CCA4AB}" sibTransId="{B4E45CE6-F899-4621-B140-1EDF357B2039}"/>
    <dgm:cxn modelId="{9076E072-A1DF-4B65-A368-F98BBD463724}" srcId="{70B13B6B-0B9C-421F-8188-B08478FD2D4D}" destId="{69D0AAAB-7100-4E4B-B7A3-0C88768468C8}" srcOrd="3" destOrd="0" parTransId="{54761AF4-E7F3-4C7A-A7F3-DFD2F1B4D046}" sibTransId="{41D7DC8F-155F-4EE1-8421-7BAE8B47C453}"/>
    <dgm:cxn modelId="{49AADEC4-C4B6-434B-B80C-A3D15E7160F2}" type="presOf" srcId="{5782D08D-83FE-4B1A-ADA8-C2956DA64E37}" destId="{7FA4175D-489E-405C-8AEB-FBD2530D0FD4}" srcOrd="0" destOrd="0" presId="urn:microsoft.com/office/officeart/2005/8/layout/target1"/>
    <dgm:cxn modelId="{4E341C1E-DB91-47F5-94F9-1D24520CB5B9}" type="presOf" srcId="{70B13B6B-0B9C-421F-8188-B08478FD2D4D}" destId="{077DE78E-D39B-4D5E-AD1A-6F35259720F6}" srcOrd="0" destOrd="0" presId="urn:microsoft.com/office/officeart/2005/8/layout/target1"/>
    <dgm:cxn modelId="{D73EE51D-A988-4C83-87E5-56F2EBF8B4E3}" type="presOf" srcId="{135C706A-BB0D-49C8-8B2E-B62CDC9DDB6E}" destId="{8A6B3ADF-74A1-40B0-9E82-EEA54529C239}" srcOrd="0" destOrd="0" presId="urn:microsoft.com/office/officeart/2005/8/layout/target1"/>
    <dgm:cxn modelId="{C45962C3-A9B3-4996-B4EB-72095C06939B}" srcId="{70B13B6B-0B9C-421F-8188-B08478FD2D4D}" destId="{1CC3D3AF-E126-4892-A8EE-86C0646174FB}" srcOrd="5" destOrd="0" parTransId="{3180C9B3-120E-4F9C-AF55-3454AE0940B9}" sibTransId="{AB4D27AB-6569-458F-9695-6FC9C9A04D17}"/>
    <dgm:cxn modelId="{5F7F8983-3436-4F19-9316-AE8157DBCC1A}" srcId="{70B13B6B-0B9C-421F-8188-B08478FD2D4D}" destId="{135C706A-BB0D-49C8-8B2E-B62CDC9DDB6E}" srcOrd="4" destOrd="0" parTransId="{F7A2D1DA-C783-4C0C-B88E-4115BCAADF05}" sibTransId="{72F8E08C-83C4-426F-B63B-55EF81B9D5F3}"/>
    <dgm:cxn modelId="{76BEFC22-F9EE-4663-9238-41730B2A6049}" type="presParOf" srcId="{077DE78E-D39B-4D5E-AD1A-6F35259720F6}" destId="{F67C23B6-46DA-42F5-BF99-B8FE9917AAF9}" srcOrd="0" destOrd="0" presId="urn:microsoft.com/office/officeart/2005/8/layout/target1"/>
    <dgm:cxn modelId="{036ACA1B-4010-4D74-B2D3-1C69687C707C}" type="presParOf" srcId="{077DE78E-D39B-4D5E-AD1A-6F35259720F6}" destId="{4DCA6382-5BB9-4258-9E86-90F7381FF376}" srcOrd="1" destOrd="0" presId="urn:microsoft.com/office/officeart/2005/8/layout/target1"/>
    <dgm:cxn modelId="{272CF8DA-F69A-47D0-A653-ABF46D2A4253}" type="presParOf" srcId="{077DE78E-D39B-4D5E-AD1A-6F35259720F6}" destId="{01B6D783-920A-4CD6-A452-B13E7BEFC223}" srcOrd="2" destOrd="0" presId="urn:microsoft.com/office/officeart/2005/8/layout/target1"/>
    <dgm:cxn modelId="{4745369B-6ED0-4199-A87D-571CC2BF85B9}" type="presParOf" srcId="{077DE78E-D39B-4D5E-AD1A-6F35259720F6}" destId="{33B49FD6-33C1-49F8-8475-542CEFE6C3A7}" srcOrd="3" destOrd="0" presId="urn:microsoft.com/office/officeart/2005/8/layout/target1"/>
    <dgm:cxn modelId="{1BA724A5-A68D-40C9-B76B-BE51CF3D54C9}" type="presParOf" srcId="{077DE78E-D39B-4D5E-AD1A-6F35259720F6}" destId="{19C1635E-B755-48C4-8313-EDFD532178B8}" srcOrd="4" destOrd="0" presId="urn:microsoft.com/office/officeart/2005/8/layout/target1"/>
    <dgm:cxn modelId="{C19A8EC5-5F74-4C8D-80F5-412D164B206B}" type="presParOf" srcId="{077DE78E-D39B-4D5E-AD1A-6F35259720F6}" destId="{7FA4175D-489E-405C-8AEB-FBD2530D0FD4}" srcOrd="5" destOrd="0" presId="urn:microsoft.com/office/officeart/2005/8/layout/target1"/>
    <dgm:cxn modelId="{1E99C5EB-060B-49C1-8F33-8E5FE0215F8C}" type="presParOf" srcId="{077DE78E-D39B-4D5E-AD1A-6F35259720F6}" destId="{4B7BA2D3-70CB-4A54-88F2-C68D3FB6EC9C}" srcOrd="6" destOrd="0" presId="urn:microsoft.com/office/officeart/2005/8/layout/target1"/>
    <dgm:cxn modelId="{929F35B6-3B09-4711-89AB-6696889B2729}" type="presParOf" srcId="{077DE78E-D39B-4D5E-AD1A-6F35259720F6}" destId="{2793DD58-FF7F-468E-9416-F2C7BA53C95B}" srcOrd="7" destOrd="0" presId="urn:microsoft.com/office/officeart/2005/8/layout/target1"/>
    <dgm:cxn modelId="{92534090-D9CB-4A7B-867E-B1F6ECB3FB21}" type="presParOf" srcId="{077DE78E-D39B-4D5E-AD1A-6F35259720F6}" destId="{61A233E6-0B84-45F9-9D72-906A207FA6A0}" srcOrd="8" destOrd="0" presId="urn:microsoft.com/office/officeart/2005/8/layout/target1"/>
    <dgm:cxn modelId="{A8672FB2-7921-43BF-8C71-267ED37C8539}" type="presParOf" srcId="{077DE78E-D39B-4D5E-AD1A-6F35259720F6}" destId="{9A99190E-A691-4B2F-B3FC-9BFF0F15CF2F}" srcOrd="9" destOrd="0" presId="urn:microsoft.com/office/officeart/2005/8/layout/target1"/>
    <dgm:cxn modelId="{2CAD1126-1E21-46EF-BFC7-2DDFEF186E62}" type="presParOf" srcId="{077DE78E-D39B-4D5E-AD1A-6F35259720F6}" destId="{A686C579-258D-4622-BF8D-A1DD2955CFD4}" srcOrd="10" destOrd="0" presId="urn:microsoft.com/office/officeart/2005/8/layout/target1"/>
    <dgm:cxn modelId="{57AD6F85-1E50-420F-8DC0-44C1CC91FB95}" type="presParOf" srcId="{077DE78E-D39B-4D5E-AD1A-6F35259720F6}" destId="{C6BE3B71-576F-407E-8A8F-39231E2C795F}" srcOrd="11" destOrd="0" presId="urn:microsoft.com/office/officeart/2005/8/layout/target1"/>
    <dgm:cxn modelId="{FFF07F09-935A-44B9-9638-C88ACBD751A4}" type="presParOf" srcId="{077DE78E-D39B-4D5E-AD1A-6F35259720F6}" destId="{29BC88F1-DCAD-4669-ACAE-22681DB7EBA0}" srcOrd="12" destOrd="0" presId="urn:microsoft.com/office/officeart/2005/8/layout/target1"/>
    <dgm:cxn modelId="{D2034CC6-0BC4-4258-B6CE-2BBE226D1A75}" type="presParOf" srcId="{077DE78E-D39B-4D5E-AD1A-6F35259720F6}" destId="{770A3E5F-2621-4335-8F58-A00C778A2BD6}" srcOrd="13" destOrd="0" presId="urn:microsoft.com/office/officeart/2005/8/layout/target1"/>
    <dgm:cxn modelId="{6A9590C3-7140-4C1C-B691-67500060E4AD}" type="presParOf" srcId="{077DE78E-D39B-4D5E-AD1A-6F35259720F6}" destId="{E84FED02-D93D-4308-9F07-717CDFFF5C04}" srcOrd="14" destOrd="0" presId="urn:microsoft.com/office/officeart/2005/8/layout/target1"/>
    <dgm:cxn modelId="{C9E3354A-FE69-4CC4-AF0A-FA304476E93D}" type="presParOf" srcId="{077DE78E-D39B-4D5E-AD1A-6F35259720F6}" destId="{38B476E9-96D4-4D06-B1A4-9DEFE9D67852}" srcOrd="15" destOrd="0" presId="urn:microsoft.com/office/officeart/2005/8/layout/target1"/>
    <dgm:cxn modelId="{0D0E6BED-512F-44AB-9567-3100274B5C7B}" type="presParOf" srcId="{077DE78E-D39B-4D5E-AD1A-6F35259720F6}" destId="{36493AED-6CAB-418A-82DA-43733F886F7C}" srcOrd="16" destOrd="0" presId="urn:microsoft.com/office/officeart/2005/8/layout/target1"/>
    <dgm:cxn modelId="{C5E865A6-168B-48F0-A787-C47F2FE6DB7C}" type="presParOf" srcId="{077DE78E-D39B-4D5E-AD1A-6F35259720F6}" destId="{8A6B3ADF-74A1-40B0-9E82-EEA54529C239}" srcOrd="17" destOrd="0" presId="urn:microsoft.com/office/officeart/2005/8/layout/target1"/>
    <dgm:cxn modelId="{E84A1F1E-085F-460B-A07B-C19735F0188C}" type="presParOf" srcId="{077DE78E-D39B-4D5E-AD1A-6F35259720F6}" destId="{E29C4C83-1E1B-486E-9AE8-8AF975F3F8CD}" srcOrd="18" destOrd="0" presId="urn:microsoft.com/office/officeart/2005/8/layout/target1"/>
    <dgm:cxn modelId="{F82C1F28-3B97-4B4B-B1C5-2A410C7EA806}" type="presParOf" srcId="{077DE78E-D39B-4D5E-AD1A-6F35259720F6}" destId="{36D0139C-183E-45B5-815A-94C16DEC2FDC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187C1A-DDB3-469D-94C0-006827F0E52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E52E96B-5638-4972-BB3A-F828BD487C84}">
      <dgm:prSet custT="1"/>
      <dgm:spPr/>
      <dgm:t>
        <a:bodyPr/>
        <a:lstStyle/>
        <a:p>
          <a:pPr rtl="0"/>
          <a:r>
            <a:rPr lang="pt-BR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definir quais são os serviços que são passíveis de terceirização, certificando-se de que os mesmos não fazem parte de atividades-fim do órgão ou entidade</a:t>
          </a:r>
          <a:endParaRPr lang="pt-BR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50BC820-EE6C-427D-B582-95573F07E7B8}" type="parTrans" cxnId="{28FEEE26-170C-4C36-A62F-4AF330F37A6F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F9D713-6852-41D4-A8B5-D17868584585}" type="sibTrans" cxnId="{28FEEE26-170C-4C36-A62F-4AF330F37A6F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4DBA2B1-A1D6-4C80-BF97-6EC2AA7CF5A5}">
      <dgm:prSet custT="1"/>
      <dgm:spPr/>
      <dgm:t>
        <a:bodyPr/>
        <a:lstStyle/>
        <a:p>
          <a:pPr rtl="0"/>
          <a:r>
            <a:rPr lang="pt-BR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realizar estudos para quantificar o número de postos de serviços para o cumprimento das atividades</a:t>
          </a:r>
          <a:endParaRPr lang="pt-BR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3CF4953-4149-4C2B-AFB7-5306AFC6A5AA}" type="parTrans" cxnId="{EB28077D-D4F5-4E21-A6A3-67D866F2CFC1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636940E-3BF3-45CC-B2D9-EAD033736D7A}" type="sibTrans" cxnId="{EB28077D-D4F5-4E21-A6A3-67D866F2CFC1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56DC25C-76D6-468D-BFE4-255B182D1209}">
      <dgm:prSet custT="1"/>
      <dgm:spPr/>
      <dgm:t>
        <a:bodyPr/>
        <a:lstStyle/>
        <a:p>
          <a:pPr rtl="0"/>
          <a:r>
            <a:rPr lang="pt-BR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especificar os  postos a serem contratados, os locais onde serão prestados os serviços, a carga horária empregada e a periodicidade do serviço</a:t>
          </a:r>
          <a:endParaRPr lang="pt-BR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E5B257-4201-4C2C-9869-25C6E94ED3DD}" type="parTrans" cxnId="{A46BF4DC-2CDB-4C8A-9F9E-03D3FD42A2DE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20F82E0-7213-41E3-ADAF-1DEEB230983A}" type="sibTrans" cxnId="{A46BF4DC-2CDB-4C8A-9F9E-03D3FD42A2DE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B2743D4-B229-4B7F-A12F-DA05DAB20744}">
      <dgm:prSet custT="1"/>
      <dgm:spPr/>
      <dgm:t>
        <a:bodyPr/>
        <a:lstStyle/>
        <a:p>
          <a:pPr rtl="0"/>
          <a:r>
            <a:rPr lang="pt-BR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justificar a contratação de serviço com jornada 12x36, a superior a 6 horas, bem como a noturna</a:t>
          </a:r>
          <a:endParaRPr lang="pt-BR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A68AF24-E92E-4221-891C-03E04C719DAE}" type="parTrans" cxnId="{039ED1D3-3AE2-4F8F-A2C7-3DCA4C9F2EEB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5B4DCFC-A3D2-49FE-A01F-DA9BFBA3ECE8}" type="sibTrans" cxnId="{039ED1D3-3AE2-4F8F-A2C7-3DCA4C9F2EEB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31CF510-2023-46C0-AA7C-7227383846BC}">
      <dgm:prSet custT="1"/>
      <dgm:spPr/>
      <dgm:t>
        <a:bodyPr/>
        <a:lstStyle/>
        <a:p>
          <a:pPr rtl="0"/>
          <a:r>
            <a:rPr lang="pt-BR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especificar  as qualificações técnicas indispensáveis para o cumprimento de determinadas atividades</a:t>
          </a:r>
          <a:endParaRPr lang="pt-BR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874FCA5-8F8A-4CCC-A5AD-072A05B40E99}" type="parTrans" cxnId="{CAA4C7C4-2843-442B-9403-6F1C4D3250F9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3BCA171-7BFE-4437-9199-44664B415B08}" type="sibTrans" cxnId="{CAA4C7C4-2843-442B-9403-6F1C4D3250F9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0B31CA6-4FA2-403D-965B-2855674AC782}">
      <dgm:prSet custT="1"/>
      <dgm:spPr/>
      <dgm:t>
        <a:bodyPr/>
        <a:lstStyle/>
        <a:p>
          <a:pPr rtl="0"/>
          <a:r>
            <a:rPr lang="pt-BR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 definir </a:t>
          </a:r>
          <a:r>
            <a:rPr lang="pt-BR" sz="1400" b="1" u="sng" dirty="0" smtClean="0">
              <a:solidFill>
                <a:schemeClr val="tx1"/>
              </a:solidFill>
              <a:latin typeface="Calibri" panose="020F0502020204030204" pitchFamily="34" charset="0"/>
            </a:rPr>
            <a:t>exaustivamente</a:t>
          </a:r>
          <a:r>
            <a:rPr lang="pt-BR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 as atividades a serem executadas de cada posto contratado: descrição dos serviços</a:t>
          </a:r>
          <a:endParaRPr lang="pt-BR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A6F3221-07BF-4848-AEB8-DE1D4DF643B5}" type="parTrans" cxnId="{B29EFB5B-E37F-4E63-BA29-059CEC5A171F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943D947-F5C0-4FF5-88C6-081E689454E5}" type="sibTrans" cxnId="{B29EFB5B-E37F-4E63-BA29-059CEC5A171F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124E6F8-20ED-4496-AEF3-04E093E9A763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 especificar, detalhadamente, na planilha de custos a descrição dos EPIs e dos equipamentos que serão utilizados</a:t>
          </a:r>
          <a:endParaRPr lang="pt-BR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1C94CA7-1F51-481D-8F02-E7A7A03A180A}" type="parTrans" cxnId="{DC845CE3-A7EF-4946-9666-0AE65D87D58E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FBB6DF5-9310-408B-AA50-3D62858AEE6B}" type="sibTrans" cxnId="{DC845CE3-A7EF-4946-9666-0AE65D87D58E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D91958B-7D12-4308-B705-4E50690A2AFE}">
      <dgm:prSet custT="1"/>
      <dgm:spPr/>
      <dgm:t>
        <a:bodyPr/>
        <a:lstStyle/>
        <a:p>
          <a:pPr marL="0" marR="0" indent="0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pt-BR" sz="1400" b="1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marL="0" marR="0" indent="0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pt-BR" sz="1400" b="1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marL="0" marR="0" indent="0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BR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definir o modelo de uniforme  a (tipo de camisa verão/inverno, calça, sapato, guarda-pó, etc.) e a periodicidade da troca </a:t>
          </a:r>
        </a:p>
        <a:p>
          <a:pPr marL="0" marR="0" indent="0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BR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??????</a:t>
          </a:r>
        </a:p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B38964-E476-4D41-A01C-55C93A7B42A5}" type="parTrans" cxnId="{AED2FCDA-923A-4023-A23D-8901E18C0BC7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50854C7-545E-48FE-86BE-DDA83CAFA843}" type="sibTrans" cxnId="{AED2FCDA-923A-4023-A23D-8901E18C0BC7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1833353-288C-4B97-9407-CC89A0391B09}">
      <dgm:prSet custT="1"/>
      <dgm:spPr/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pt-BR" altLang="pt-BR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necessidade de </a:t>
          </a:r>
          <a:r>
            <a:rPr lang="pt-BR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preposto e/ou encarregado (líder de grupo)</a:t>
          </a:r>
          <a:endParaRPr lang="pt-BR" altLang="pt-BR" sz="1400" b="1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pt-BR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C7756B6-D21C-4C6E-B233-9CB0D4180746}" type="parTrans" cxnId="{61C20E1D-A792-4BF1-98CE-FFCF9F16F79D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88667A5-58D2-4073-B406-E5CB08E7827B}" type="sibTrans" cxnId="{61C20E1D-A792-4BF1-98CE-FFCF9F16F79D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8EB201F-7168-4337-AF8B-2BD3DEACE157}" type="pres">
      <dgm:prSet presAssocID="{50187C1A-DDB3-469D-94C0-006827F0E5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2A90A7C-127F-4746-B9AC-5C38139A23DF}" type="pres">
      <dgm:prSet presAssocID="{CE52E96B-5638-4972-BB3A-F828BD487C8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33FD07-89BD-4552-AE66-0B218EDCDD2E}" type="pres">
      <dgm:prSet presAssocID="{F7F9D713-6852-41D4-A8B5-D17868584585}" presName="sibTrans" presStyleCnt="0"/>
      <dgm:spPr/>
    </dgm:pt>
    <dgm:pt modelId="{C90DBB9F-9D03-4D41-AE38-F0C0952E9734}" type="pres">
      <dgm:prSet presAssocID="{64DBA2B1-A1D6-4C80-BF97-6EC2AA7CF5A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E5C560-1F2F-41A8-AADA-F92CEA64658F}" type="pres">
      <dgm:prSet presAssocID="{6636940E-3BF3-45CC-B2D9-EAD033736D7A}" presName="sibTrans" presStyleCnt="0"/>
      <dgm:spPr/>
    </dgm:pt>
    <dgm:pt modelId="{ECAF6166-E1E9-4788-998D-8DE6CE10A985}" type="pres">
      <dgm:prSet presAssocID="{656DC25C-76D6-468D-BFE4-255B182D120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2C5D34-E75C-471E-AEF7-5B5492847CA5}" type="pres">
      <dgm:prSet presAssocID="{120F82E0-7213-41E3-ADAF-1DEEB230983A}" presName="sibTrans" presStyleCnt="0"/>
      <dgm:spPr/>
    </dgm:pt>
    <dgm:pt modelId="{AC94C187-32A2-4DB0-A538-CCF62434064C}" type="pres">
      <dgm:prSet presAssocID="{2B2743D4-B229-4B7F-A12F-DA05DAB2074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099961-3EC5-41D9-AB86-31E7FFC419BE}" type="pres">
      <dgm:prSet presAssocID="{85B4DCFC-A3D2-49FE-A01F-DA9BFBA3ECE8}" presName="sibTrans" presStyleCnt="0"/>
      <dgm:spPr/>
    </dgm:pt>
    <dgm:pt modelId="{4A22761B-1402-480E-A5B1-F88792CAD236}" type="pres">
      <dgm:prSet presAssocID="{531CF510-2023-46C0-AA7C-7227383846B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D42B2A-4DBF-4B1A-BCF6-10B0AF2E5235}" type="pres">
      <dgm:prSet presAssocID="{13BCA171-7BFE-4437-9199-44664B415B08}" presName="sibTrans" presStyleCnt="0"/>
      <dgm:spPr/>
    </dgm:pt>
    <dgm:pt modelId="{AF5429C6-02DD-435E-AFF0-B3084B1E8AEC}" type="pres">
      <dgm:prSet presAssocID="{C0B31CA6-4FA2-403D-965B-2855674AC78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08E206-B937-4942-AC43-1DFAB6390F06}" type="pres">
      <dgm:prSet presAssocID="{1943D947-F5C0-4FF5-88C6-081E689454E5}" presName="sibTrans" presStyleCnt="0"/>
      <dgm:spPr/>
    </dgm:pt>
    <dgm:pt modelId="{93E30590-A9A1-481A-BBFB-DD66611C1862}" type="pres">
      <dgm:prSet presAssocID="{5124E6F8-20ED-4496-AEF3-04E093E9A76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79C242-C8E6-4F23-BE12-9B1CF37CBCD4}" type="pres">
      <dgm:prSet presAssocID="{6FBB6DF5-9310-408B-AA50-3D62858AEE6B}" presName="sibTrans" presStyleCnt="0"/>
      <dgm:spPr/>
    </dgm:pt>
    <dgm:pt modelId="{5C380FD5-CB3D-4466-8DC3-9B61C46E6DD9}" type="pres">
      <dgm:prSet presAssocID="{5D91958B-7D12-4308-B705-4E50690A2AF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A3819C-6748-4921-994C-280970115554}" type="pres">
      <dgm:prSet presAssocID="{A50854C7-545E-48FE-86BE-DDA83CAFA843}" presName="sibTrans" presStyleCnt="0"/>
      <dgm:spPr/>
    </dgm:pt>
    <dgm:pt modelId="{414F1119-1F29-42BE-BC0A-16DE93A963CA}" type="pres">
      <dgm:prSet presAssocID="{11833353-288C-4B97-9407-CC89A0391B0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8FEEE26-170C-4C36-A62F-4AF330F37A6F}" srcId="{50187C1A-DDB3-469D-94C0-006827F0E52F}" destId="{CE52E96B-5638-4972-BB3A-F828BD487C84}" srcOrd="0" destOrd="0" parTransId="{250BC820-EE6C-427D-B582-95573F07E7B8}" sibTransId="{F7F9D713-6852-41D4-A8B5-D17868584585}"/>
    <dgm:cxn modelId="{8B0E296B-AAD9-4691-A1FB-5B3790DC7BE6}" type="presOf" srcId="{5124E6F8-20ED-4496-AEF3-04E093E9A763}" destId="{93E30590-A9A1-481A-BBFB-DD66611C1862}" srcOrd="0" destOrd="0" presId="urn:microsoft.com/office/officeart/2005/8/layout/default"/>
    <dgm:cxn modelId="{B29EFB5B-E37F-4E63-BA29-059CEC5A171F}" srcId="{50187C1A-DDB3-469D-94C0-006827F0E52F}" destId="{C0B31CA6-4FA2-403D-965B-2855674AC782}" srcOrd="5" destOrd="0" parTransId="{7A6F3221-07BF-4848-AEB8-DE1D4DF643B5}" sibTransId="{1943D947-F5C0-4FF5-88C6-081E689454E5}"/>
    <dgm:cxn modelId="{61C20E1D-A792-4BF1-98CE-FFCF9F16F79D}" srcId="{50187C1A-DDB3-469D-94C0-006827F0E52F}" destId="{11833353-288C-4B97-9407-CC89A0391B09}" srcOrd="8" destOrd="0" parTransId="{7C7756B6-D21C-4C6E-B233-9CB0D4180746}" sibTransId="{888667A5-58D2-4073-B406-E5CB08E7827B}"/>
    <dgm:cxn modelId="{4A534817-1E95-4556-BFC6-F6493022EB23}" type="presOf" srcId="{11833353-288C-4B97-9407-CC89A0391B09}" destId="{414F1119-1F29-42BE-BC0A-16DE93A963CA}" srcOrd="0" destOrd="0" presId="urn:microsoft.com/office/officeart/2005/8/layout/default"/>
    <dgm:cxn modelId="{A46BF4DC-2CDB-4C8A-9F9E-03D3FD42A2DE}" srcId="{50187C1A-DDB3-469D-94C0-006827F0E52F}" destId="{656DC25C-76D6-468D-BFE4-255B182D1209}" srcOrd="2" destOrd="0" parTransId="{35E5B257-4201-4C2C-9869-25C6E94ED3DD}" sibTransId="{120F82E0-7213-41E3-ADAF-1DEEB230983A}"/>
    <dgm:cxn modelId="{EB1F9A39-EB3F-489A-AA68-4016CCB7980B}" type="presOf" srcId="{2B2743D4-B229-4B7F-A12F-DA05DAB20744}" destId="{AC94C187-32A2-4DB0-A538-CCF62434064C}" srcOrd="0" destOrd="0" presId="urn:microsoft.com/office/officeart/2005/8/layout/default"/>
    <dgm:cxn modelId="{039ED1D3-3AE2-4F8F-A2C7-3DCA4C9F2EEB}" srcId="{50187C1A-DDB3-469D-94C0-006827F0E52F}" destId="{2B2743D4-B229-4B7F-A12F-DA05DAB20744}" srcOrd="3" destOrd="0" parTransId="{1A68AF24-E92E-4221-891C-03E04C719DAE}" sibTransId="{85B4DCFC-A3D2-49FE-A01F-DA9BFBA3ECE8}"/>
    <dgm:cxn modelId="{DC845CE3-A7EF-4946-9666-0AE65D87D58E}" srcId="{50187C1A-DDB3-469D-94C0-006827F0E52F}" destId="{5124E6F8-20ED-4496-AEF3-04E093E9A763}" srcOrd="6" destOrd="0" parTransId="{51C94CA7-1F51-481D-8F02-E7A7A03A180A}" sibTransId="{6FBB6DF5-9310-408B-AA50-3D62858AEE6B}"/>
    <dgm:cxn modelId="{BAF52E67-EDF4-4A22-8311-2F84BB7F9E7E}" type="presOf" srcId="{50187C1A-DDB3-469D-94C0-006827F0E52F}" destId="{38EB201F-7168-4337-AF8B-2BD3DEACE157}" srcOrd="0" destOrd="0" presId="urn:microsoft.com/office/officeart/2005/8/layout/default"/>
    <dgm:cxn modelId="{AED2FCDA-923A-4023-A23D-8901E18C0BC7}" srcId="{50187C1A-DDB3-469D-94C0-006827F0E52F}" destId="{5D91958B-7D12-4308-B705-4E50690A2AFE}" srcOrd="7" destOrd="0" parTransId="{4AB38964-E476-4D41-A01C-55C93A7B42A5}" sibTransId="{A50854C7-545E-48FE-86BE-DDA83CAFA843}"/>
    <dgm:cxn modelId="{EA41914D-2E60-468E-ACFF-5D68A516B4AF}" type="presOf" srcId="{5D91958B-7D12-4308-B705-4E50690A2AFE}" destId="{5C380FD5-CB3D-4466-8DC3-9B61C46E6DD9}" srcOrd="0" destOrd="0" presId="urn:microsoft.com/office/officeart/2005/8/layout/default"/>
    <dgm:cxn modelId="{EB28077D-D4F5-4E21-A6A3-67D866F2CFC1}" srcId="{50187C1A-DDB3-469D-94C0-006827F0E52F}" destId="{64DBA2B1-A1D6-4C80-BF97-6EC2AA7CF5A5}" srcOrd="1" destOrd="0" parTransId="{43CF4953-4149-4C2B-AFB7-5306AFC6A5AA}" sibTransId="{6636940E-3BF3-45CC-B2D9-EAD033736D7A}"/>
    <dgm:cxn modelId="{A2D08E00-CE1D-42C1-A4B6-C038B2CE8D91}" type="presOf" srcId="{656DC25C-76D6-468D-BFE4-255B182D1209}" destId="{ECAF6166-E1E9-4788-998D-8DE6CE10A985}" srcOrd="0" destOrd="0" presId="urn:microsoft.com/office/officeart/2005/8/layout/default"/>
    <dgm:cxn modelId="{DCA236D7-ABDA-4B37-A225-8C6CC92D4D4C}" type="presOf" srcId="{64DBA2B1-A1D6-4C80-BF97-6EC2AA7CF5A5}" destId="{C90DBB9F-9D03-4D41-AE38-F0C0952E9734}" srcOrd="0" destOrd="0" presId="urn:microsoft.com/office/officeart/2005/8/layout/default"/>
    <dgm:cxn modelId="{3CBFD324-C7F7-4801-A88E-5DE6276E4203}" type="presOf" srcId="{531CF510-2023-46C0-AA7C-7227383846BC}" destId="{4A22761B-1402-480E-A5B1-F88792CAD236}" srcOrd="0" destOrd="0" presId="urn:microsoft.com/office/officeart/2005/8/layout/default"/>
    <dgm:cxn modelId="{BC957B76-9FF8-4426-A89A-44FA797A8F66}" type="presOf" srcId="{C0B31CA6-4FA2-403D-965B-2855674AC782}" destId="{AF5429C6-02DD-435E-AFF0-B3084B1E8AEC}" srcOrd="0" destOrd="0" presId="urn:microsoft.com/office/officeart/2005/8/layout/default"/>
    <dgm:cxn modelId="{9EFCA8CA-63E5-4B18-8B1C-99CA405D32C6}" type="presOf" srcId="{CE52E96B-5638-4972-BB3A-F828BD487C84}" destId="{A2A90A7C-127F-4746-B9AC-5C38139A23DF}" srcOrd="0" destOrd="0" presId="urn:microsoft.com/office/officeart/2005/8/layout/default"/>
    <dgm:cxn modelId="{CAA4C7C4-2843-442B-9403-6F1C4D3250F9}" srcId="{50187C1A-DDB3-469D-94C0-006827F0E52F}" destId="{531CF510-2023-46C0-AA7C-7227383846BC}" srcOrd="4" destOrd="0" parTransId="{7874FCA5-8F8A-4CCC-A5AD-072A05B40E99}" sibTransId="{13BCA171-7BFE-4437-9199-44664B415B08}"/>
    <dgm:cxn modelId="{71191EBC-1B56-4B2B-9BA1-64FE84B38827}" type="presParOf" srcId="{38EB201F-7168-4337-AF8B-2BD3DEACE157}" destId="{A2A90A7C-127F-4746-B9AC-5C38139A23DF}" srcOrd="0" destOrd="0" presId="urn:microsoft.com/office/officeart/2005/8/layout/default"/>
    <dgm:cxn modelId="{454EB4CC-249C-4FE9-A9FA-F5552AF0A491}" type="presParOf" srcId="{38EB201F-7168-4337-AF8B-2BD3DEACE157}" destId="{8D33FD07-89BD-4552-AE66-0B218EDCDD2E}" srcOrd="1" destOrd="0" presId="urn:microsoft.com/office/officeart/2005/8/layout/default"/>
    <dgm:cxn modelId="{6B998436-D23C-453A-9847-41E512C67998}" type="presParOf" srcId="{38EB201F-7168-4337-AF8B-2BD3DEACE157}" destId="{C90DBB9F-9D03-4D41-AE38-F0C0952E9734}" srcOrd="2" destOrd="0" presId="urn:microsoft.com/office/officeart/2005/8/layout/default"/>
    <dgm:cxn modelId="{37BFED13-55F9-4A79-9B8D-DD2DA7491C15}" type="presParOf" srcId="{38EB201F-7168-4337-AF8B-2BD3DEACE157}" destId="{32E5C560-1F2F-41A8-AADA-F92CEA64658F}" srcOrd="3" destOrd="0" presId="urn:microsoft.com/office/officeart/2005/8/layout/default"/>
    <dgm:cxn modelId="{31A54604-8BFC-41C7-BBF9-029E64BC2C86}" type="presParOf" srcId="{38EB201F-7168-4337-AF8B-2BD3DEACE157}" destId="{ECAF6166-E1E9-4788-998D-8DE6CE10A985}" srcOrd="4" destOrd="0" presId="urn:microsoft.com/office/officeart/2005/8/layout/default"/>
    <dgm:cxn modelId="{6FD1E36A-4C9B-4085-BDCB-3B888DFBAA78}" type="presParOf" srcId="{38EB201F-7168-4337-AF8B-2BD3DEACE157}" destId="{8E2C5D34-E75C-471E-AEF7-5B5492847CA5}" srcOrd="5" destOrd="0" presId="urn:microsoft.com/office/officeart/2005/8/layout/default"/>
    <dgm:cxn modelId="{EC01741F-F089-4DDC-9004-D6F8BE0781FC}" type="presParOf" srcId="{38EB201F-7168-4337-AF8B-2BD3DEACE157}" destId="{AC94C187-32A2-4DB0-A538-CCF62434064C}" srcOrd="6" destOrd="0" presId="urn:microsoft.com/office/officeart/2005/8/layout/default"/>
    <dgm:cxn modelId="{F3CEFEFD-6719-481D-9763-06766670BDFE}" type="presParOf" srcId="{38EB201F-7168-4337-AF8B-2BD3DEACE157}" destId="{D5099961-3EC5-41D9-AB86-31E7FFC419BE}" srcOrd="7" destOrd="0" presId="urn:microsoft.com/office/officeart/2005/8/layout/default"/>
    <dgm:cxn modelId="{C563D0ED-34D1-4596-A4BA-75F4683560CE}" type="presParOf" srcId="{38EB201F-7168-4337-AF8B-2BD3DEACE157}" destId="{4A22761B-1402-480E-A5B1-F88792CAD236}" srcOrd="8" destOrd="0" presId="urn:microsoft.com/office/officeart/2005/8/layout/default"/>
    <dgm:cxn modelId="{099A482D-CDBC-4BD5-8181-97207021C096}" type="presParOf" srcId="{38EB201F-7168-4337-AF8B-2BD3DEACE157}" destId="{57D42B2A-4DBF-4B1A-BCF6-10B0AF2E5235}" srcOrd="9" destOrd="0" presId="urn:microsoft.com/office/officeart/2005/8/layout/default"/>
    <dgm:cxn modelId="{4ADBCB82-E183-4355-A435-1F8F905AC114}" type="presParOf" srcId="{38EB201F-7168-4337-AF8B-2BD3DEACE157}" destId="{AF5429C6-02DD-435E-AFF0-B3084B1E8AEC}" srcOrd="10" destOrd="0" presId="urn:microsoft.com/office/officeart/2005/8/layout/default"/>
    <dgm:cxn modelId="{0A108C56-02F1-4E8A-B34F-D2B80D277102}" type="presParOf" srcId="{38EB201F-7168-4337-AF8B-2BD3DEACE157}" destId="{9908E206-B937-4942-AC43-1DFAB6390F06}" srcOrd="11" destOrd="0" presId="urn:microsoft.com/office/officeart/2005/8/layout/default"/>
    <dgm:cxn modelId="{7B283913-5ED1-4D16-93A9-CA80C1652480}" type="presParOf" srcId="{38EB201F-7168-4337-AF8B-2BD3DEACE157}" destId="{93E30590-A9A1-481A-BBFB-DD66611C1862}" srcOrd="12" destOrd="0" presId="urn:microsoft.com/office/officeart/2005/8/layout/default"/>
    <dgm:cxn modelId="{6FB72DCF-8085-403F-94EF-78D345BCAB37}" type="presParOf" srcId="{38EB201F-7168-4337-AF8B-2BD3DEACE157}" destId="{8D79C242-C8E6-4F23-BE12-9B1CF37CBCD4}" srcOrd="13" destOrd="0" presId="urn:microsoft.com/office/officeart/2005/8/layout/default"/>
    <dgm:cxn modelId="{D56933B3-4A0F-4BF1-A66A-332731C25E85}" type="presParOf" srcId="{38EB201F-7168-4337-AF8B-2BD3DEACE157}" destId="{5C380FD5-CB3D-4466-8DC3-9B61C46E6DD9}" srcOrd="14" destOrd="0" presId="urn:microsoft.com/office/officeart/2005/8/layout/default"/>
    <dgm:cxn modelId="{440AF8EF-5BEF-4C93-B935-D6FBB5BF00BE}" type="presParOf" srcId="{38EB201F-7168-4337-AF8B-2BD3DEACE157}" destId="{88A3819C-6748-4921-994C-280970115554}" srcOrd="15" destOrd="0" presId="urn:microsoft.com/office/officeart/2005/8/layout/default"/>
    <dgm:cxn modelId="{5291B56C-A910-47F1-893C-813DEAEFE1C0}" type="presParOf" srcId="{38EB201F-7168-4337-AF8B-2BD3DEACE157}" destId="{414F1119-1F29-42BE-BC0A-16DE93A963C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F58A84-4F79-4D56-A886-737484EA7B16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6C6F72F-0434-428D-83F0-450F5479BEEC}">
      <dgm:prSet custT="1"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500" dirty="0" smtClean="0">
              <a:solidFill>
                <a:schemeClr val="tx1"/>
              </a:solidFill>
              <a:latin typeface="Calibri" panose="020F0502020204030204" pitchFamily="34" charset="0"/>
            </a:rPr>
            <a:t>O fiscal será responsável pelo acompanhamento diário, verificando se o contrato está sendo executado conforme seus termos e gerando informação para o gestor</a:t>
          </a:r>
        </a:p>
      </dgm:t>
    </dgm:pt>
    <dgm:pt modelId="{FC10BF77-8C4D-459C-8C7A-50E0F40367F6}" type="parTrans" cxnId="{4E77E6DD-3B8F-407A-BAF1-B9C5F69BC046}">
      <dgm:prSet/>
      <dgm:spPr/>
      <dgm:t>
        <a:bodyPr/>
        <a:lstStyle/>
        <a:p>
          <a:endParaRPr lang="pt-BR"/>
        </a:p>
      </dgm:t>
    </dgm:pt>
    <dgm:pt modelId="{EF9B636C-2343-4AA0-A167-E6E0260E97B1}" type="sibTrans" cxnId="{4E77E6DD-3B8F-407A-BAF1-B9C5F69BC046}">
      <dgm:prSet/>
      <dgm:spPr/>
      <dgm:t>
        <a:bodyPr/>
        <a:lstStyle/>
        <a:p>
          <a:endParaRPr lang="pt-BR"/>
        </a:p>
      </dgm:t>
    </dgm:pt>
    <dgm:pt modelId="{4407EEBD-85EF-406E-A589-A75CB591B600}" type="pres">
      <dgm:prSet presAssocID="{6EF58A84-4F79-4D56-A886-737484EA7B1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F86B44-AC25-4919-A1DD-82B82118ECBD}" type="pres">
      <dgm:prSet presAssocID="{86C6F72F-0434-428D-83F0-450F5479BEEC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9F951F0E-9DD4-45B1-BFAE-D0AC0F2DA379}" type="presOf" srcId="{6EF58A84-4F79-4D56-A886-737484EA7B16}" destId="{4407EEBD-85EF-406E-A589-A75CB591B600}" srcOrd="0" destOrd="0" presId="urn:microsoft.com/office/officeart/2005/8/layout/radial6"/>
    <dgm:cxn modelId="{4E77E6DD-3B8F-407A-BAF1-B9C5F69BC046}" srcId="{6EF58A84-4F79-4D56-A886-737484EA7B16}" destId="{86C6F72F-0434-428D-83F0-450F5479BEEC}" srcOrd="0" destOrd="0" parTransId="{FC10BF77-8C4D-459C-8C7A-50E0F40367F6}" sibTransId="{EF9B636C-2343-4AA0-A167-E6E0260E97B1}"/>
    <dgm:cxn modelId="{D8FC01E0-2F02-42D2-9B08-3DEB07D175A1}" type="presOf" srcId="{86C6F72F-0434-428D-83F0-450F5479BEEC}" destId="{FDF86B44-AC25-4919-A1DD-82B82118ECBD}" srcOrd="0" destOrd="0" presId="urn:microsoft.com/office/officeart/2005/8/layout/radial6"/>
    <dgm:cxn modelId="{B661C5C5-B3CD-4C3C-A338-2242758D30BE}" type="presParOf" srcId="{4407EEBD-85EF-406E-A589-A75CB591B600}" destId="{FDF86B44-AC25-4919-A1DD-82B82118ECBD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F6C025-A229-4463-B977-C424D709484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EC4D8C0-EC38-49A1-A824-F38DB1F64014}">
      <dgm:prSet custT="1"/>
      <dgm:spPr/>
      <dgm:t>
        <a:bodyPr/>
        <a:lstStyle/>
        <a:p>
          <a:pPr rtl="0"/>
          <a:r>
            <a:rPr lang="pt-BR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acompanhar a execução do contrato</a:t>
          </a:r>
          <a:endParaRPr lang="pt-BR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8EE6F83-4AB8-40C0-9EFA-E21C65E61063}" type="parTrans" cxnId="{8A7E3D28-A91C-492C-8C74-5AAB95E0161E}">
      <dgm:prSet/>
      <dgm:spPr/>
      <dgm:t>
        <a:bodyPr/>
        <a:lstStyle/>
        <a:p>
          <a:endParaRPr lang="pt-BR"/>
        </a:p>
      </dgm:t>
    </dgm:pt>
    <dgm:pt modelId="{0A0125DF-66EB-441B-9952-3FDCBE370903}" type="sibTrans" cxnId="{8A7E3D28-A91C-492C-8C74-5AAB95E0161E}">
      <dgm:prSet/>
      <dgm:spPr/>
      <dgm:t>
        <a:bodyPr/>
        <a:lstStyle/>
        <a:p>
          <a:endParaRPr lang="pt-BR"/>
        </a:p>
      </dgm:t>
    </dgm:pt>
    <dgm:pt modelId="{2753EED5-9883-4B81-BCB6-961CD827C3CA}">
      <dgm:prSet custT="1"/>
      <dgm:spPr/>
      <dgm:t>
        <a:bodyPr/>
        <a:lstStyle/>
        <a:p>
          <a:pPr rtl="0"/>
          <a:r>
            <a:rPr lang="pt-BR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registrar as ocorrências relacionadas à execução do contrato e arquivá-las em processo específico</a:t>
          </a:r>
          <a:endParaRPr lang="pt-BR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28D8B74-5FAF-4EBA-BB1C-14254099DD0C}" type="parTrans" cxnId="{2862796B-402E-4624-AF35-2BACFC6B17D0}">
      <dgm:prSet/>
      <dgm:spPr/>
      <dgm:t>
        <a:bodyPr/>
        <a:lstStyle/>
        <a:p>
          <a:endParaRPr lang="pt-BR"/>
        </a:p>
      </dgm:t>
    </dgm:pt>
    <dgm:pt modelId="{C2E8124C-7777-4EB4-A8EA-028C32DED5CC}" type="sibTrans" cxnId="{2862796B-402E-4624-AF35-2BACFC6B17D0}">
      <dgm:prSet/>
      <dgm:spPr/>
      <dgm:t>
        <a:bodyPr/>
        <a:lstStyle/>
        <a:p>
          <a:endParaRPr lang="pt-BR"/>
        </a:p>
      </dgm:t>
    </dgm:pt>
    <dgm:pt modelId="{E1929BBB-F907-4DFB-9479-E0D88B413F32}">
      <dgm:prSet custT="1"/>
      <dgm:spPr/>
      <dgm:t>
        <a:bodyPr/>
        <a:lstStyle/>
        <a:p>
          <a:pPr rtl="0"/>
          <a:r>
            <a:rPr lang="pt-BR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informar ao gestor sobre eventuais vícios e irregularidades não sanadas, propor sanções e/ou rescisão contratual</a:t>
          </a:r>
          <a:endParaRPr lang="pt-BR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263C2F2-B256-42E8-BC23-31D1CF40BDA3}" type="parTrans" cxnId="{BEA9DAF7-2A2E-41EA-9E58-E6022BFCCEEF}">
      <dgm:prSet/>
      <dgm:spPr/>
      <dgm:t>
        <a:bodyPr/>
        <a:lstStyle/>
        <a:p>
          <a:endParaRPr lang="pt-BR"/>
        </a:p>
      </dgm:t>
    </dgm:pt>
    <dgm:pt modelId="{129AD1AA-4E94-4C4B-B07B-A7215BA0DDCF}" type="sibTrans" cxnId="{BEA9DAF7-2A2E-41EA-9E58-E6022BFCCEEF}">
      <dgm:prSet/>
      <dgm:spPr/>
      <dgm:t>
        <a:bodyPr/>
        <a:lstStyle/>
        <a:p>
          <a:endParaRPr lang="pt-BR"/>
        </a:p>
      </dgm:t>
    </dgm:pt>
    <dgm:pt modelId="{892F687C-BC5C-41FC-B7DA-1A560D72FAD6}">
      <dgm:prSet custT="1"/>
      <dgm:spPr/>
      <dgm:t>
        <a:bodyPr/>
        <a:lstStyle/>
        <a:p>
          <a:pPr rtl="0"/>
          <a:r>
            <a:rPr lang="pt-BR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determinar a contratada  o dever de regularizar eventuais incompatibilidades entre os serviços entregues e os contratado</a:t>
          </a:r>
          <a:endParaRPr lang="pt-BR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AAEC018-FA3D-4FD4-AC1B-46A60CA8C259}" type="parTrans" cxnId="{95749822-E429-4CE5-88E4-DBBDC07BE1E3}">
      <dgm:prSet/>
      <dgm:spPr/>
      <dgm:t>
        <a:bodyPr/>
        <a:lstStyle/>
        <a:p>
          <a:endParaRPr lang="pt-BR"/>
        </a:p>
      </dgm:t>
    </dgm:pt>
    <dgm:pt modelId="{10ECFF1D-709A-4845-AF17-FF624E514889}" type="sibTrans" cxnId="{95749822-E429-4CE5-88E4-DBBDC07BE1E3}">
      <dgm:prSet/>
      <dgm:spPr/>
      <dgm:t>
        <a:bodyPr/>
        <a:lstStyle/>
        <a:p>
          <a:endParaRPr lang="pt-BR"/>
        </a:p>
      </dgm:t>
    </dgm:pt>
    <dgm:pt modelId="{0E4008A0-02A9-4635-9EDE-6534BB0643D3}">
      <dgm:prSet custT="1"/>
      <dgm:spPr/>
      <dgm:t>
        <a:bodyPr/>
        <a:lstStyle/>
        <a:p>
          <a:pPr rtl="0"/>
          <a:r>
            <a:rPr lang="pt-BR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propor ao gestor a realização de alterações contratuais</a:t>
          </a:r>
          <a:endParaRPr lang="pt-BR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7572BE0-8C83-4263-BD1A-38CD93E07D37}" type="parTrans" cxnId="{54E49640-57FE-40C5-8ED6-81BF386C236A}">
      <dgm:prSet/>
      <dgm:spPr/>
      <dgm:t>
        <a:bodyPr/>
        <a:lstStyle/>
        <a:p>
          <a:endParaRPr lang="pt-BR"/>
        </a:p>
      </dgm:t>
    </dgm:pt>
    <dgm:pt modelId="{BD242343-0DD8-4537-AF3F-612F9164C606}" type="sibTrans" cxnId="{54E49640-57FE-40C5-8ED6-81BF386C236A}">
      <dgm:prSet/>
      <dgm:spPr/>
      <dgm:t>
        <a:bodyPr/>
        <a:lstStyle/>
        <a:p>
          <a:endParaRPr lang="pt-BR"/>
        </a:p>
      </dgm:t>
    </dgm:pt>
    <dgm:pt modelId="{39D8B573-2472-4711-BF29-1E56800E424C}">
      <dgm:prSet custT="1"/>
      <dgm:spPr/>
      <dgm:t>
        <a:bodyPr/>
        <a:lstStyle/>
        <a:p>
          <a:pPr rtl="0"/>
          <a:r>
            <a:rPr lang="pt-BR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elaborar documento sintetizando o histórico de gerenciamento do contrato com registros formais de todas as ocorrências positivas e negativas da execução do contrato, por ordem histórica</a:t>
          </a:r>
          <a:endParaRPr lang="pt-BR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5FB184C-9E81-40EE-A360-651821FEAF0B}" type="parTrans" cxnId="{A6EFBF34-765A-45D2-8AD1-D6C977A76827}">
      <dgm:prSet/>
      <dgm:spPr/>
      <dgm:t>
        <a:bodyPr/>
        <a:lstStyle/>
        <a:p>
          <a:endParaRPr lang="pt-BR"/>
        </a:p>
      </dgm:t>
    </dgm:pt>
    <dgm:pt modelId="{D5CF2885-E243-4894-A3EC-4575DBB50112}" type="sibTrans" cxnId="{A6EFBF34-765A-45D2-8AD1-D6C977A76827}">
      <dgm:prSet/>
      <dgm:spPr/>
      <dgm:t>
        <a:bodyPr/>
        <a:lstStyle/>
        <a:p>
          <a:endParaRPr lang="pt-BR"/>
        </a:p>
      </dgm:t>
    </dgm:pt>
    <dgm:pt modelId="{4C34A9AE-513F-4D1D-ABF7-65C508F4132E}" type="pres">
      <dgm:prSet presAssocID="{6EF6C025-A229-4463-B977-C424D709484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5ADC5E9-068F-44E8-854C-8B46672E4152}" type="pres">
      <dgm:prSet presAssocID="{6EF6C025-A229-4463-B977-C424D7094841}" presName="arrow" presStyleLbl="bgShp" presStyleIdx="0" presStyleCnt="1" custScaleX="117647" custLinFactNeighborX="2417" custLinFactNeighborY="291"/>
      <dgm:spPr/>
    </dgm:pt>
    <dgm:pt modelId="{EEFA85E0-175C-4FC4-A2E3-1B2B0ADFD1D6}" type="pres">
      <dgm:prSet presAssocID="{6EF6C025-A229-4463-B977-C424D7094841}" presName="linearProcess" presStyleCnt="0"/>
      <dgm:spPr/>
    </dgm:pt>
    <dgm:pt modelId="{B7FD1CE3-5780-41DD-AB08-E50084E6EB05}" type="pres">
      <dgm:prSet presAssocID="{CEC4D8C0-EC38-49A1-A824-F38DB1F64014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7B752C-8EF7-436F-A114-4CFBB318BAA7}" type="pres">
      <dgm:prSet presAssocID="{0A0125DF-66EB-441B-9952-3FDCBE370903}" presName="sibTrans" presStyleCnt="0"/>
      <dgm:spPr/>
    </dgm:pt>
    <dgm:pt modelId="{5B74A6DD-06BF-46B9-B99E-4A2485C65BB0}" type="pres">
      <dgm:prSet presAssocID="{2753EED5-9883-4B81-BCB6-961CD827C3CA}" presName="textNode" presStyleLbl="node1" presStyleIdx="1" presStyleCnt="6" custLinFactNeighborX="-828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7DF6CB-EAD2-4A1C-A593-E3982BCA924A}" type="pres">
      <dgm:prSet presAssocID="{C2E8124C-7777-4EB4-A8EA-028C32DED5CC}" presName="sibTrans" presStyleCnt="0"/>
      <dgm:spPr/>
    </dgm:pt>
    <dgm:pt modelId="{7A9DBCAB-1BF6-4791-82F3-8E58EA9F2920}" type="pres">
      <dgm:prSet presAssocID="{E1929BBB-F907-4DFB-9479-E0D88B413F32}" presName="textNode" presStyleLbl="node1" presStyleIdx="2" presStyleCnt="6" custScaleX="140255" custLinFactX="-12927" custLinFactNeighborX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08F3B7-0090-49E5-8AD1-CF1CF6D6D772}" type="pres">
      <dgm:prSet presAssocID="{129AD1AA-4E94-4C4B-B07B-A7215BA0DDCF}" presName="sibTrans" presStyleCnt="0"/>
      <dgm:spPr/>
    </dgm:pt>
    <dgm:pt modelId="{67DA239C-0B47-433C-9D6D-716549D3FC29}" type="pres">
      <dgm:prSet presAssocID="{892F687C-BC5C-41FC-B7DA-1A560D72FAD6}" presName="textNode" presStyleLbl="node1" presStyleIdx="3" presStyleCnt="6" custScaleX="164341" custScaleY="101353" custLinFactX="-28143" custLinFactNeighborX="-100000" custLinFactNeighborY="7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EB843D-20D2-491C-86A9-29D3B59D81AC}" type="pres">
      <dgm:prSet presAssocID="{10ECFF1D-709A-4845-AF17-FF624E514889}" presName="sibTrans" presStyleCnt="0"/>
      <dgm:spPr/>
    </dgm:pt>
    <dgm:pt modelId="{D031A04D-470E-4393-9B75-92F68FDF56B0}" type="pres">
      <dgm:prSet presAssocID="{0E4008A0-02A9-4635-9EDE-6534BB0643D3}" presName="textNode" presStyleLbl="node1" presStyleIdx="4" presStyleCnt="6" custScaleY="102668" custLinFactX="-41119" custLinFactNeighborX="-100000" custLinFactNeighborY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F6277D-8643-4323-B744-D6E023751E31}" type="pres">
      <dgm:prSet presAssocID="{BD242343-0DD8-4537-AF3F-612F9164C606}" presName="sibTrans" presStyleCnt="0"/>
      <dgm:spPr/>
    </dgm:pt>
    <dgm:pt modelId="{84EDC651-B45D-47B0-BD86-6D114A9046F3}" type="pres">
      <dgm:prSet presAssocID="{39D8B573-2472-4711-BF29-1E56800E424C}" presName="textNode" presStyleLbl="node1" presStyleIdx="5" presStyleCnt="6" custScaleX="183083" custLinFactX="-54173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F6C4759-0970-4220-9428-51196A63E9AE}" type="presOf" srcId="{6EF6C025-A229-4463-B977-C424D7094841}" destId="{4C34A9AE-513F-4D1D-ABF7-65C508F4132E}" srcOrd="0" destOrd="0" presId="urn:microsoft.com/office/officeart/2005/8/layout/hProcess9"/>
    <dgm:cxn modelId="{54E49640-57FE-40C5-8ED6-81BF386C236A}" srcId="{6EF6C025-A229-4463-B977-C424D7094841}" destId="{0E4008A0-02A9-4635-9EDE-6534BB0643D3}" srcOrd="4" destOrd="0" parTransId="{97572BE0-8C83-4263-BD1A-38CD93E07D37}" sibTransId="{BD242343-0DD8-4537-AF3F-612F9164C606}"/>
    <dgm:cxn modelId="{8A7E3D28-A91C-492C-8C74-5AAB95E0161E}" srcId="{6EF6C025-A229-4463-B977-C424D7094841}" destId="{CEC4D8C0-EC38-49A1-A824-F38DB1F64014}" srcOrd="0" destOrd="0" parTransId="{88EE6F83-4AB8-40C0-9EFA-E21C65E61063}" sibTransId="{0A0125DF-66EB-441B-9952-3FDCBE370903}"/>
    <dgm:cxn modelId="{40D8F921-5A63-4190-81B1-9C8D3CA65550}" type="presOf" srcId="{0E4008A0-02A9-4635-9EDE-6534BB0643D3}" destId="{D031A04D-470E-4393-9B75-92F68FDF56B0}" srcOrd="0" destOrd="0" presId="urn:microsoft.com/office/officeart/2005/8/layout/hProcess9"/>
    <dgm:cxn modelId="{3879390F-BC8F-42BE-B795-9766163B0B26}" type="presOf" srcId="{892F687C-BC5C-41FC-B7DA-1A560D72FAD6}" destId="{67DA239C-0B47-433C-9D6D-716549D3FC29}" srcOrd="0" destOrd="0" presId="urn:microsoft.com/office/officeart/2005/8/layout/hProcess9"/>
    <dgm:cxn modelId="{2862796B-402E-4624-AF35-2BACFC6B17D0}" srcId="{6EF6C025-A229-4463-B977-C424D7094841}" destId="{2753EED5-9883-4B81-BCB6-961CD827C3CA}" srcOrd="1" destOrd="0" parTransId="{A28D8B74-5FAF-4EBA-BB1C-14254099DD0C}" sibTransId="{C2E8124C-7777-4EB4-A8EA-028C32DED5CC}"/>
    <dgm:cxn modelId="{A6EFBF34-765A-45D2-8AD1-D6C977A76827}" srcId="{6EF6C025-A229-4463-B977-C424D7094841}" destId="{39D8B573-2472-4711-BF29-1E56800E424C}" srcOrd="5" destOrd="0" parTransId="{85FB184C-9E81-40EE-A360-651821FEAF0B}" sibTransId="{D5CF2885-E243-4894-A3EC-4575DBB50112}"/>
    <dgm:cxn modelId="{8CA93CFC-0B00-4386-BFD3-75252FDA91A5}" type="presOf" srcId="{E1929BBB-F907-4DFB-9479-E0D88B413F32}" destId="{7A9DBCAB-1BF6-4791-82F3-8E58EA9F2920}" srcOrd="0" destOrd="0" presId="urn:microsoft.com/office/officeart/2005/8/layout/hProcess9"/>
    <dgm:cxn modelId="{95749822-E429-4CE5-88E4-DBBDC07BE1E3}" srcId="{6EF6C025-A229-4463-B977-C424D7094841}" destId="{892F687C-BC5C-41FC-B7DA-1A560D72FAD6}" srcOrd="3" destOrd="0" parTransId="{FAAEC018-FA3D-4FD4-AC1B-46A60CA8C259}" sibTransId="{10ECFF1D-709A-4845-AF17-FF624E514889}"/>
    <dgm:cxn modelId="{76C42666-9A5F-4290-86CE-4E8A5D597FCE}" type="presOf" srcId="{2753EED5-9883-4B81-BCB6-961CD827C3CA}" destId="{5B74A6DD-06BF-46B9-B99E-4A2485C65BB0}" srcOrd="0" destOrd="0" presId="urn:microsoft.com/office/officeart/2005/8/layout/hProcess9"/>
    <dgm:cxn modelId="{EA00CF2F-F605-4018-ACB4-4B163D8F8D4A}" type="presOf" srcId="{CEC4D8C0-EC38-49A1-A824-F38DB1F64014}" destId="{B7FD1CE3-5780-41DD-AB08-E50084E6EB05}" srcOrd="0" destOrd="0" presId="urn:microsoft.com/office/officeart/2005/8/layout/hProcess9"/>
    <dgm:cxn modelId="{CE585354-62AB-4897-8139-4C6BB43B9BF8}" type="presOf" srcId="{39D8B573-2472-4711-BF29-1E56800E424C}" destId="{84EDC651-B45D-47B0-BD86-6D114A9046F3}" srcOrd="0" destOrd="0" presId="urn:microsoft.com/office/officeart/2005/8/layout/hProcess9"/>
    <dgm:cxn modelId="{BEA9DAF7-2A2E-41EA-9E58-E6022BFCCEEF}" srcId="{6EF6C025-A229-4463-B977-C424D7094841}" destId="{E1929BBB-F907-4DFB-9479-E0D88B413F32}" srcOrd="2" destOrd="0" parTransId="{2263C2F2-B256-42E8-BC23-31D1CF40BDA3}" sibTransId="{129AD1AA-4E94-4C4B-B07B-A7215BA0DDCF}"/>
    <dgm:cxn modelId="{63C97DC5-0E22-452F-A06B-32B3789B41B3}" type="presParOf" srcId="{4C34A9AE-513F-4D1D-ABF7-65C508F4132E}" destId="{E5ADC5E9-068F-44E8-854C-8B46672E4152}" srcOrd="0" destOrd="0" presId="urn:microsoft.com/office/officeart/2005/8/layout/hProcess9"/>
    <dgm:cxn modelId="{0611A21C-4FA2-4AA8-82EB-C60DACF9420C}" type="presParOf" srcId="{4C34A9AE-513F-4D1D-ABF7-65C508F4132E}" destId="{EEFA85E0-175C-4FC4-A2E3-1B2B0ADFD1D6}" srcOrd="1" destOrd="0" presId="urn:microsoft.com/office/officeart/2005/8/layout/hProcess9"/>
    <dgm:cxn modelId="{031FD2C6-61F8-4308-B7F2-6DAFC3AFA87B}" type="presParOf" srcId="{EEFA85E0-175C-4FC4-A2E3-1B2B0ADFD1D6}" destId="{B7FD1CE3-5780-41DD-AB08-E50084E6EB05}" srcOrd="0" destOrd="0" presId="urn:microsoft.com/office/officeart/2005/8/layout/hProcess9"/>
    <dgm:cxn modelId="{16380050-95CA-44E1-9DB3-217E33ED0D9C}" type="presParOf" srcId="{EEFA85E0-175C-4FC4-A2E3-1B2B0ADFD1D6}" destId="{177B752C-8EF7-436F-A114-4CFBB318BAA7}" srcOrd="1" destOrd="0" presId="urn:microsoft.com/office/officeart/2005/8/layout/hProcess9"/>
    <dgm:cxn modelId="{715FB2BC-8D83-448E-9EE7-AD9949F421D2}" type="presParOf" srcId="{EEFA85E0-175C-4FC4-A2E3-1B2B0ADFD1D6}" destId="{5B74A6DD-06BF-46B9-B99E-4A2485C65BB0}" srcOrd="2" destOrd="0" presId="urn:microsoft.com/office/officeart/2005/8/layout/hProcess9"/>
    <dgm:cxn modelId="{77B54E76-7903-4480-8840-10972697FD8F}" type="presParOf" srcId="{EEFA85E0-175C-4FC4-A2E3-1B2B0ADFD1D6}" destId="{317DF6CB-EAD2-4A1C-A593-E3982BCA924A}" srcOrd="3" destOrd="0" presId="urn:microsoft.com/office/officeart/2005/8/layout/hProcess9"/>
    <dgm:cxn modelId="{181188ED-FE6B-4F74-B4A9-0FD20AB98C97}" type="presParOf" srcId="{EEFA85E0-175C-4FC4-A2E3-1B2B0ADFD1D6}" destId="{7A9DBCAB-1BF6-4791-82F3-8E58EA9F2920}" srcOrd="4" destOrd="0" presId="urn:microsoft.com/office/officeart/2005/8/layout/hProcess9"/>
    <dgm:cxn modelId="{E9609D5B-B1F9-4025-9964-547D77844EAB}" type="presParOf" srcId="{EEFA85E0-175C-4FC4-A2E3-1B2B0ADFD1D6}" destId="{F308F3B7-0090-49E5-8AD1-CF1CF6D6D772}" srcOrd="5" destOrd="0" presId="urn:microsoft.com/office/officeart/2005/8/layout/hProcess9"/>
    <dgm:cxn modelId="{29B1EDB4-3172-45CE-865F-C73007E9B8BB}" type="presParOf" srcId="{EEFA85E0-175C-4FC4-A2E3-1B2B0ADFD1D6}" destId="{67DA239C-0B47-433C-9D6D-716549D3FC29}" srcOrd="6" destOrd="0" presId="urn:microsoft.com/office/officeart/2005/8/layout/hProcess9"/>
    <dgm:cxn modelId="{43EB6126-29B1-4C8F-959F-6784E87A4EDF}" type="presParOf" srcId="{EEFA85E0-175C-4FC4-A2E3-1B2B0ADFD1D6}" destId="{33EB843D-20D2-491C-86A9-29D3B59D81AC}" srcOrd="7" destOrd="0" presId="urn:microsoft.com/office/officeart/2005/8/layout/hProcess9"/>
    <dgm:cxn modelId="{A149CD38-9F1B-425C-8ABD-7D842409032D}" type="presParOf" srcId="{EEFA85E0-175C-4FC4-A2E3-1B2B0ADFD1D6}" destId="{D031A04D-470E-4393-9B75-92F68FDF56B0}" srcOrd="8" destOrd="0" presId="urn:microsoft.com/office/officeart/2005/8/layout/hProcess9"/>
    <dgm:cxn modelId="{C8884880-471D-436D-B39D-D85391C04689}" type="presParOf" srcId="{EEFA85E0-175C-4FC4-A2E3-1B2B0ADFD1D6}" destId="{F8F6277D-8643-4323-B744-D6E023751E31}" srcOrd="9" destOrd="0" presId="urn:microsoft.com/office/officeart/2005/8/layout/hProcess9"/>
    <dgm:cxn modelId="{62AB675D-D193-4C80-A246-7EA88C05AB33}" type="presParOf" srcId="{EEFA85E0-175C-4FC4-A2E3-1B2B0ADFD1D6}" destId="{84EDC651-B45D-47B0-BD86-6D114A9046F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166E55-9360-4255-8E95-70780B74F0B2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237B89-FE8D-4D51-868C-74ADCAAA222E}">
      <dgm:prSet/>
      <dgm:spPr/>
      <dgm:t>
        <a:bodyPr/>
        <a:lstStyle/>
        <a:p>
          <a:pPr rtl="0"/>
          <a:r>
            <a:rPr lang="pt-BR" b="1" dirty="0" smtClean="0"/>
            <a:t>Exemplos de casos</a:t>
          </a:r>
          <a:endParaRPr lang="pt-BR" dirty="0"/>
        </a:p>
      </dgm:t>
    </dgm:pt>
    <dgm:pt modelId="{D828C194-4D37-4630-84C7-96F514F2C268}" type="parTrans" cxnId="{77CA412E-2031-40FB-9A3B-963233AF9A74}">
      <dgm:prSet/>
      <dgm:spPr/>
      <dgm:t>
        <a:bodyPr/>
        <a:lstStyle/>
        <a:p>
          <a:endParaRPr lang="pt-BR"/>
        </a:p>
      </dgm:t>
    </dgm:pt>
    <dgm:pt modelId="{8696C6EB-116B-4CE2-BA01-9B07711C340D}" type="sibTrans" cxnId="{77CA412E-2031-40FB-9A3B-963233AF9A74}">
      <dgm:prSet/>
      <dgm:spPr/>
      <dgm:t>
        <a:bodyPr/>
        <a:lstStyle/>
        <a:p>
          <a:endParaRPr lang="pt-BR"/>
        </a:p>
      </dgm:t>
    </dgm:pt>
    <dgm:pt modelId="{2E33E897-85D0-4606-A5FE-CC87B72560FE}">
      <dgm:prSet/>
      <dgm:spPr/>
      <dgm:t>
        <a:bodyPr/>
        <a:lstStyle/>
        <a:p>
          <a:pPr rtl="0"/>
          <a:r>
            <a:rPr lang="pt-BR" b="1" smtClean="0"/>
            <a:t>Instrutor de informática (office boy, digitador)</a:t>
          </a:r>
          <a:endParaRPr lang="pt-BR" dirty="0"/>
        </a:p>
      </dgm:t>
    </dgm:pt>
    <dgm:pt modelId="{8D0E3130-AD53-4182-B903-ED6578B0AF9D}" type="parTrans" cxnId="{B18E0F59-6D36-4F4D-8AE1-C242ACB8960A}">
      <dgm:prSet/>
      <dgm:spPr/>
      <dgm:t>
        <a:bodyPr/>
        <a:lstStyle/>
        <a:p>
          <a:endParaRPr lang="pt-BR"/>
        </a:p>
      </dgm:t>
    </dgm:pt>
    <dgm:pt modelId="{22ABCB0A-39B2-42CA-A188-36F2F9BFF0EB}" type="sibTrans" cxnId="{B18E0F59-6D36-4F4D-8AE1-C242ACB8960A}">
      <dgm:prSet/>
      <dgm:spPr/>
      <dgm:t>
        <a:bodyPr/>
        <a:lstStyle/>
        <a:p>
          <a:endParaRPr lang="pt-BR"/>
        </a:p>
      </dgm:t>
    </dgm:pt>
    <dgm:pt modelId="{0F5F21E1-935A-4CA6-A9CC-7AD50FD4BEFD}">
      <dgm:prSet/>
      <dgm:spPr/>
      <dgm:t>
        <a:bodyPr/>
        <a:lstStyle/>
        <a:p>
          <a:pPr rtl="0"/>
          <a:r>
            <a:rPr lang="pt-BR" b="1" smtClean="0"/>
            <a:t>Recepcionista</a:t>
          </a:r>
        </a:p>
        <a:p>
          <a:pPr rtl="0"/>
          <a:r>
            <a:rPr lang="pt-BR" b="1" smtClean="0"/>
            <a:t>(digitador, telefonista)</a:t>
          </a:r>
          <a:endParaRPr lang="pt-BR" dirty="0"/>
        </a:p>
      </dgm:t>
    </dgm:pt>
    <dgm:pt modelId="{A5012EA8-E580-438E-9171-080E5A07D2B3}" type="parTrans" cxnId="{685F371D-AAE0-4CFD-9F3B-04BF8280DF26}">
      <dgm:prSet/>
      <dgm:spPr/>
      <dgm:t>
        <a:bodyPr/>
        <a:lstStyle/>
        <a:p>
          <a:endParaRPr lang="pt-BR"/>
        </a:p>
      </dgm:t>
    </dgm:pt>
    <dgm:pt modelId="{82E37AE9-98B6-4919-8715-8AA8C9204544}" type="sibTrans" cxnId="{685F371D-AAE0-4CFD-9F3B-04BF8280DF26}">
      <dgm:prSet/>
      <dgm:spPr/>
      <dgm:t>
        <a:bodyPr/>
        <a:lstStyle/>
        <a:p>
          <a:endParaRPr lang="pt-BR"/>
        </a:p>
      </dgm:t>
    </dgm:pt>
    <dgm:pt modelId="{54274F32-EEFA-4832-82D3-0F8B313CFB5F}">
      <dgm:prSet/>
      <dgm:spPr/>
      <dgm:t>
        <a:bodyPr/>
        <a:lstStyle/>
        <a:p>
          <a:pPr rtl="0"/>
          <a:r>
            <a:rPr lang="pt-BR" b="1" smtClean="0"/>
            <a:t>Digitador</a:t>
          </a:r>
        </a:p>
        <a:p>
          <a:pPr rtl="0"/>
          <a:r>
            <a:rPr lang="pt-BR" b="1" smtClean="0"/>
            <a:t>(SIGEF, caixa)</a:t>
          </a:r>
          <a:endParaRPr lang="pt-BR" dirty="0"/>
        </a:p>
      </dgm:t>
    </dgm:pt>
    <dgm:pt modelId="{DACF0304-B01D-44C0-AD17-727F6D7D3859}" type="parTrans" cxnId="{61772DA6-45CA-4982-A9E8-4A3F27C8560D}">
      <dgm:prSet/>
      <dgm:spPr/>
      <dgm:t>
        <a:bodyPr/>
        <a:lstStyle/>
        <a:p>
          <a:endParaRPr lang="pt-BR"/>
        </a:p>
      </dgm:t>
    </dgm:pt>
    <dgm:pt modelId="{1E4220DC-D786-4EB1-BE33-4F88D3199B15}" type="sibTrans" cxnId="{61772DA6-45CA-4982-A9E8-4A3F27C8560D}">
      <dgm:prSet/>
      <dgm:spPr/>
      <dgm:t>
        <a:bodyPr/>
        <a:lstStyle/>
        <a:p>
          <a:endParaRPr lang="pt-BR"/>
        </a:p>
      </dgm:t>
    </dgm:pt>
    <dgm:pt modelId="{2952281E-2112-4BF9-A869-38552E758B7B}">
      <dgm:prSet/>
      <dgm:spPr/>
      <dgm:t>
        <a:bodyPr/>
        <a:lstStyle/>
        <a:p>
          <a:pPr rtl="0"/>
          <a:r>
            <a:rPr lang="pt-BR" b="1" smtClean="0"/>
            <a:t>Zelador</a:t>
          </a:r>
        </a:p>
        <a:p>
          <a:pPr rtl="0"/>
          <a:r>
            <a:rPr lang="pt-BR" b="1" smtClean="0"/>
            <a:t>(servente, caixa)</a:t>
          </a:r>
          <a:endParaRPr lang="pt-BR" dirty="0"/>
        </a:p>
      </dgm:t>
    </dgm:pt>
    <dgm:pt modelId="{48A1A11D-7F43-4722-8ED0-FD11E478C452}" type="parTrans" cxnId="{7CDFE34A-1459-4EF6-ADED-9434BEA79288}">
      <dgm:prSet/>
      <dgm:spPr/>
      <dgm:t>
        <a:bodyPr/>
        <a:lstStyle/>
        <a:p>
          <a:endParaRPr lang="pt-BR"/>
        </a:p>
      </dgm:t>
    </dgm:pt>
    <dgm:pt modelId="{11DDC5A8-B5FD-40CB-B155-DFD41AF33472}" type="sibTrans" cxnId="{7CDFE34A-1459-4EF6-ADED-9434BEA79288}">
      <dgm:prSet/>
      <dgm:spPr/>
      <dgm:t>
        <a:bodyPr/>
        <a:lstStyle/>
        <a:p>
          <a:endParaRPr lang="pt-BR"/>
        </a:p>
      </dgm:t>
    </dgm:pt>
    <dgm:pt modelId="{F3237238-14E1-4175-A040-D9E112A9AA88}">
      <dgm:prSet/>
      <dgm:spPr/>
      <dgm:t>
        <a:bodyPr/>
        <a:lstStyle/>
        <a:p>
          <a:pPr rtl="0"/>
          <a:r>
            <a:rPr lang="pt-BR" b="1" smtClean="0"/>
            <a:t>Servente</a:t>
          </a:r>
        </a:p>
        <a:p>
          <a:pPr rtl="0"/>
          <a:r>
            <a:rPr lang="pt-BR" b="1" smtClean="0"/>
            <a:t>(digitador, zelador)</a:t>
          </a:r>
          <a:endParaRPr lang="pt-BR" dirty="0"/>
        </a:p>
      </dgm:t>
    </dgm:pt>
    <dgm:pt modelId="{DF8EFA76-8FAF-4A11-B1B0-DAC125D1B5FE}" type="parTrans" cxnId="{0D825683-B877-4C6C-9A52-C450399A0239}">
      <dgm:prSet/>
      <dgm:spPr/>
      <dgm:t>
        <a:bodyPr/>
        <a:lstStyle/>
        <a:p>
          <a:endParaRPr lang="pt-BR"/>
        </a:p>
      </dgm:t>
    </dgm:pt>
    <dgm:pt modelId="{A596CF0A-A1A5-42B5-914B-5296DB25A036}" type="sibTrans" cxnId="{0D825683-B877-4C6C-9A52-C450399A0239}">
      <dgm:prSet/>
      <dgm:spPr/>
      <dgm:t>
        <a:bodyPr/>
        <a:lstStyle/>
        <a:p>
          <a:endParaRPr lang="pt-BR"/>
        </a:p>
      </dgm:t>
    </dgm:pt>
    <dgm:pt modelId="{481AE435-3081-4ECD-BFB2-3BF59676EF93}" type="pres">
      <dgm:prSet presAssocID="{80166E55-9360-4255-8E95-70780B74F0B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017F51C-E2DF-43A9-B1E2-C95FAC9FFFF9}" type="pres">
      <dgm:prSet presAssocID="{45237B89-FE8D-4D51-868C-74ADCAAA222E}" presName="circ1" presStyleLbl="vennNode1" presStyleIdx="0" presStyleCnt="6"/>
      <dgm:spPr/>
    </dgm:pt>
    <dgm:pt modelId="{170DB7A3-85D2-462D-AB25-A88C32EEAFD3}" type="pres">
      <dgm:prSet presAssocID="{45237B89-FE8D-4D51-868C-74ADCAAA222E}" presName="circ1Tx" presStyleLbl="revTx" presStyleIdx="0" presStyleCnt="0" custScaleX="373634" custLinFactNeighborX="-2980" custLinFactNeighborY="10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9A3D87-45AC-466D-B63A-DD2983E7B86A}" type="pres">
      <dgm:prSet presAssocID="{2E33E897-85D0-4606-A5FE-CC87B72560FE}" presName="circ2" presStyleLbl="vennNode1" presStyleIdx="1" presStyleCnt="6"/>
      <dgm:spPr/>
    </dgm:pt>
    <dgm:pt modelId="{5674F0D7-D423-4B56-8F0C-E84F5B53BAC0}" type="pres">
      <dgm:prSet presAssocID="{2E33E897-85D0-4606-A5FE-CC87B72560F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9D6931-191F-4802-B4F2-DFE725B7FCCA}" type="pres">
      <dgm:prSet presAssocID="{0F5F21E1-935A-4CA6-A9CC-7AD50FD4BEFD}" presName="circ3" presStyleLbl="vennNode1" presStyleIdx="2" presStyleCnt="6"/>
      <dgm:spPr/>
    </dgm:pt>
    <dgm:pt modelId="{B16D6D49-D07A-407C-AC64-7B58E30739D3}" type="pres">
      <dgm:prSet presAssocID="{0F5F21E1-935A-4CA6-A9CC-7AD50FD4BEF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6479B3-9AC5-41BB-90B3-E3A55FFA2571}" type="pres">
      <dgm:prSet presAssocID="{54274F32-EEFA-4832-82D3-0F8B313CFB5F}" presName="circ4" presStyleLbl="vennNode1" presStyleIdx="3" presStyleCnt="6"/>
      <dgm:spPr/>
    </dgm:pt>
    <dgm:pt modelId="{F272F3B9-7A24-4877-9A4E-B55290BE57BC}" type="pres">
      <dgm:prSet presAssocID="{54274F32-EEFA-4832-82D3-0F8B313CFB5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EFB296-094A-48C4-B8C1-65C1C6E22F49}" type="pres">
      <dgm:prSet presAssocID="{2952281E-2112-4BF9-A869-38552E758B7B}" presName="circ5" presStyleLbl="vennNode1" presStyleIdx="4" presStyleCnt="6"/>
      <dgm:spPr/>
    </dgm:pt>
    <dgm:pt modelId="{23A764BF-39D4-469F-907C-F0F9AB4ADEA1}" type="pres">
      <dgm:prSet presAssocID="{2952281E-2112-4BF9-A869-38552E758B7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21D2D6-D875-4317-92CB-9082B2B2C6CC}" type="pres">
      <dgm:prSet presAssocID="{F3237238-14E1-4175-A040-D9E112A9AA88}" presName="circ6" presStyleLbl="vennNode1" presStyleIdx="5" presStyleCnt="6"/>
      <dgm:spPr/>
    </dgm:pt>
    <dgm:pt modelId="{4C4389A4-083A-4630-8D9D-F3D5FD422E7D}" type="pres">
      <dgm:prSet presAssocID="{F3237238-14E1-4175-A040-D9E112A9AA88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4813932-8C94-4E18-91D0-2FE7D71E6417}" type="presOf" srcId="{2E33E897-85D0-4606-A5FE-CC87B72560FE}" destId="{5674F0D7-D423-4B56-8F0C-E84F5B53BAC0}" srcOrd="0" destOrd="0" presId="urn:microsoft.com/office/officeart/2005/8/layout/venn1"/>
    <dgm:cxn modelId="{DE4EBFB5-6A62-443C-8F2D-6FCB99679AF2}" type="presOf" srcId="{45237B89-FE8D-4D51-868C-74ADCAAA222E}" destId="{170DB7A3-85D2-462D-AB25-A88C32EEAFD3}" srcOrd="0" destOrd="0" presId="urn:microsoft.com/office/officeart/2005/8/layout/venn1"/>
    <dgm:cxn modelId="{7B8AE580-CAC7-4DC3-9DD0-F5E3557B74CE}" type="presOf" srcId="{80166E55-9360-4255-8E95-70780B74F0B2}" destId="{481AE435-3081-4ECD-BFB2-3BF59676EF93}" srcOrd="0" destOrd="0" presId="urn:microsoft.com/office/officeart/2005/8/layout/venn1"/>
    <dgm:cxn modelId="{685F371D-AAE0-4CFD-9F3B-04BF8280DF26}" srcId="{80166E55-9360-4255-8E95-70780B74F0B2}" destId="{0F5F21E1-935A-4CA6-A9CC-7AD50FD4BEFD}" srcOrd="2" destOrd="0" parTransId="{A5012EA8-E580-438E-9171-080E5A07D2B3}" sibTransId="{82E37AE9-98B6-4919-8715-8AA8C9204544}"/>
    <dgm:cxn modelId="{B18E0F59-6D36-4F4D-8AE1-C242ACB8960A}" srcId="{80166E55-9360-4255-8E95-70780B74F0B2}" destId="{2E33E897-85D0-4606-A5FE-CC87B72560FE}" srcOrd="1" destOrd="0" parTransId="{8D0E3130-AD53-4182-B903-ED6578B0AF9D}" sibTransId="{22ABCB0A-39B2-42CA-A188-36F2F9BFF0EB}"/>
    <dgm:cxn modelId="{25D13F83-4396-42C9-B984-E70EDC1D3F7B}" type="presOf" srcId="{54274F32-EEFA-4832-82D3-0F8B313CFB5F}" destId="{F272F3B9-7A24-4877-9A4E-B55290BE57BC}" srcOrd="0" destOrd="0" presId="urn:microsoft.com/office/officeart/2005/8/layout/venn1"/>
    <dgm:cxn modelId="{77CA412E-2031-40FB-9A3B-963233AF9A74}" srcId="{80166E55-9360-4255-8E95-70780B74F0B2}" destId="{45237B89-FE8D-4D51-868C-74ADCAAA222E}" srcOrd="0" destOrd="0" parTransId="{D828C194-4D37-4630-84C7-96F514F2C268}" sibTransId="{8696C6EB-116B-4CE2-BA01-9B07711C340D}"/>
    <dgm:cxn modelId="{0D825683-B877-4C6C-9A52-C450399A0239}" srcId="{80166E55-9360-4255-8E95-70780B74F0B2}" destId="{F3237238-14E1-4175-A040-D9E112A9AA88}" srcOrd="5" destOrd="0" parTransId="{DF8EFA76-8FAF-4A11-B1B0-DAC125D1B5FE}" sibTransId="{A596CF0A-A1A5-42B5-914B-5296DB25A036}"/>
    <dgm:cxn modelId="{5FF79566-B945-40A5-9653-6A4B3679D3D9}" type="presOf" srcId="{0F5F21E1-935A-4CA6-A9CC-7AD50FD4BEFD}" destId="{B16D6D49-D07A-407C-AC64-7B58E30739D3}" srcOrd="0" destOrd="0" presId="urn:microsoft.com/office/officeart/2005/8/layout/venn1"/>
    <dgm:cxn modelId="{1516658E-730D-41A5-B3C0-7855E85E35E3}" type="presOf" srcId="{2952281E-2112-4BF9-A869-38552E758B7B}" destId="{23A764BF-39D4-469F-907C-F0F9AB4ADEA1}" srcOrd="0" destOrd="0" presId="urn:microsoft.com/office/officeart/2005/8/layout/venn1"/>
    <dgm:cxn modelId="{61772DA6-45CA-4982-A9E8-4A3F27C8560D}" srcId="{80166E55-9360-4255-8E95-70780B74F0B2}" destId="{54274F32-EEFA-4832-82D3-0F8B313CFB5F}" srcOrd="3" destOrd="0" parTransId="{DACF0304-B01D-44C0-AD17-727F6D7D3859}" sibTransId="{1E4220DC-D786-4EB1-BE33-4F88D3199B15}"/>
    <dgm:cxn modelId="{7CDFE34A-1459-4EF6-ADED-9434BEA79288}" srcId="{80166E55-9360-4255-8E95-70780B74F0B2}" destId="{2952281E-2112-4BF9-A869-38552E758B7B}" srcOrd="4" destOrd="0" parTransId="{48A1A11D-7F43-4722-8ED0-FD11E478C452}" sibTransId="{11DDC5A8-B5FD-40CB-B155-DFD41AF33472}"/>
    <dgm:cxn modelId="{FC918411-AFE5-422E-B0FF-92C130C9DD60}" type="presOf" srcId="{F3237238-14E1-4175-A040-D9E112A9AA88}" destId="{4C4389A4-083A-4630-8D9D-F3D5FD422E7D}" srcOrd="0" destOrd="0" presId="urn:microsoft.com/office/officeart/2005/8/layout/venn1"/>
    <dgm:cxn modelId="{07F2CA38-CD28-464C-ABEF-B934C6CBFA59}" type="presParOf" srcId="{481AE435-3081-4ECD-BFB2-3BF59676EF93}" destId="{9017F51C-E2DF-43A9-B1E2-C95FAC9FFFF9}" srcOrd="0" destOrd="0" presId="urn:microsoft.com/office/officeart/2005/8/layout/venn1"/>
    <dgm:cxn modelId="{578BEA89-26DC-4086-8DF1-E1F71F27789C}" type="presParOf" srcId="{481AE435-3081-4ECD-BFB2-3BF59676EF93}" destId="{170DB7A3-85D2-462D-AB25-A88C32EEAFD3}" srcOrd="1" destOrd="0" presId="urn:microsoft.com/office/officeart/2005/8/layout/venn1"/>
    <dgm:cxn modelId="{995E7E9B-7EDA-4BBC-BAF3-0A4D5192CA4A}" type="presParOf" srcId="{481AE435-3081-4ECD-BFB2-3BF59676EF93}" destId="{A89A3D87-45AC-466D-B63A-DD2983E7B86A}" srcOrd="2" destOrd="0" presId="urn:microsoft.com/office/officeart/2005/8/layout/venn1"/>
    <dgm:cxn modelId="{8CB870C5-0461-4110-9444-BB7D03461A5B}" type="presParOf" srcId="{481AE435-3081-4ECD-BFB2-3BF59676EF93}" destId="{5674F0D7-D423-4B56-8F0C-E84F5B53BAC0}" srcOrd="3" destOrd="0" presId="urn:microsoft.com/office/officeart/2005/8/layout/venn1"/>
    <dgm:cxn modelId="{A7398C85-9489-4220-8EF2-CB622B10976C}" type="presParOf" srcId="{481AE435-3081-4ECD-BFB2-3BF59676EF93}" destId="{2A9D6931-191F-4802-B4F2-DFE725B7FCCA}" srcOrd="4" destOrd="0" presId="urn:microsoft.com/office/officeart/2005/8/layout/venn1"/>
    <dgm:cxn modelId="{0B114348-83C7-46B6-A9BC-BDF10D9AC801}" type="presParOf" srcId="{481AE435-3081-4ECD-BFB2-3BF59676EF93}" destId="{B16D6D49-D07A-407C-AC64-7B58E30739D3}" srcOrd="5" destOrd="0" presId="urn:microsoft.com/office/officeart/2005/8/layout/venn1"/>
    <dgm:cxn modelId="{F2BC2E43-6A1B-47A5-B74B-F338129B643A}" type="presParOf" srcId="{481AE435-3081-4ECD-BFB2-3BF59676EF93}" destId="{E76479B3-9AC5-41BB-90B3-E3A55FFA2571}" srcOrd="6" destOrd="0" presId="urn:microsoft.com/office/officeart/2005/8/layout/venn1"/>
    <dgm:cxn modelId="{810B87BA-E4B0-4D22-B8F8-01E7ED2A887D}" type="presParOf" srcId="{481AE435-3081-4ECD-BFB2-3BF59676EF93}" destId="{F272F3B9-7A24-4877-9A4E-B55290BE57BC}" srcOrd="7" destOrd="0" presId="urn:microsoft.com/office/officeart/2005/8/layout/venn1"/>
    <dgm:cxn modelId="{50DBE604-60CF-4F44-A302-DC86ADE9097A}" type="presParOf" srcId="{481AE435-3081-4ECD-BFB2-3BF59676EF93}" destId="{5BEFB296-094A-48C4-B8C1-65C1C6E22F49}" srcOrd="8" destOrd="0" presId="urn:microsoft.com/office/officeart/2005/8/layout/venn1"/>
    <dgm:cxn modelId="{5DC06ABA-334F-4C5F-9E2E-3D10F9CA71FA}" type="presParOf" srcId="{481AE435-3081-4ECD-BFB2-3BF59676EF93}" destId="{23A764BF-39D4-469F-907C-F0F9AB4ADEA1}" srcOrd="9" destOrd="0" presId="urn:microsoft.com/office/officeart/2005/8/layout/venn1"/>
    <dgm:cxn modelId="{2AC42F7F-52FA-4806-B93E-5E0C90321C24}" type="presParOf" srcId="{481AE435-3081-4ECD-BFB2-3BF59676EF93}" destId="{8221D2D6-D875-4317-92CB-9082B2B2C6CC}" srcOrd="10" destOrd="0" presId="urn:microsoft.com/office/officeart/2005/8/layout/venn1"/>
    <dgm:cxn modelId="{B4C5B499-8566-449D-9026-16E34A55861E}" type="presParOf" srcId="{481AE435-3081-4ECD-BFB2-3BF59676EF93}" destId="{4C4389A4-083A-4630-8D9D-F3D5FD422E7D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C7A61-342D-46D1-94A0-4BC6AE2DE446}">
      <dsp:nvSpPr>
        <dsp:cNvPr id="0" name=""/>
        <dsp:cNvSpPr/>
      </dsp:nvSpPr>
      <dsp:spPr>
        <a:xfrm>
          <a:off x="0" y="420987"/>
          <a:ext cx="8643938" cy="1061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3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Os contratos de prestação de serviços possuem o objetivo único de contratar </a:t>
          </a:r>
          <a:r>
            <a:rPr lang="pt-BR" sz="2300" b="1" u="none" kern="1200" dirty="0" smtClean="0">
              <a:solidFill>
                <a:schemeClr val="tx1"/>
              </a:solidFill>
              <a:latin typeface="Calibri" panose="020F0502020204030204" pitchFamily="34" charset="0"/>
            </a:rPr>
            <a:t>a atividade que será prestada </a:t>
          </a:r>
          <a:r>
            <a:rPr lang="pt-BR" sz="23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pela contratada, não importando quem fará o serviço</a:t>
          </a:r>
          <a:endParaRPr lang="pt-BR" sz="23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1804" y="472791"/>
        <a:ext cx="8540330" cy="957608"/>
      </dsp:txXfrm>
    </dsp:sp>
    <dsp:sp modelId="{125009B3-524F-4C0D-A916-CD12B9884BF9}">
      <dsp:nvSpPr>
        <dsp:cNvPr id="0" name=""/>
        <dsp:cNvSpPr/>
      </dsp:nvSpPr>
      <dsp:spPr>
        <a:xfrm>
          <a:off x="0" y="1605541"/>
          <a:ext cx="8643938" cy="892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3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Esse é o tipo de contratação lícita, pois nesse caso, o que importará é o resultado final: o serviço prestado</a:t>
          </a:r>
          <a:endParaRPr lang="pt-BR" sz="23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3568" y="1649109"/>
        <a:ext cx="8556802" cy="805350"/>
      </dsp:txXfrm>
    </dsp:sp>
    <dsp:sp modelId="{3767FA6A-D65A-4ADB-A4A8-2BB4C8F25917}">
      <dsp:nvSpPr>
        <dsp:cNvPr id="0" name=""/>
        <dsp:cNvSpPr/>
      </dsp:nvSpPr>
      <dsp:spPr>
        <a:xfrm>
          <a:off x="0" y="2480974"/>
          <a:ext cx="8643938" cy="917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3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A mão-de-obra empregada </a:t>
          </a:r>
          <a:r>
            <a:rPr lang="pt-BR" sz="2300" b="1" u="none" kern="1200" dirty="0" smtClean="0">
              <a:solidFill>
                <a:schemeClr val="tx1"/>
              </a:solidFill>
              <a:latin typeface="Calibri" panose="020F0502020204030204" pitchFamily="34" charset="0"/>
            </a:rPr>
            <a:t>é de responsabilidade exclusiva do contratado</a:t>
          </a:r>
          <a:endParaRPr lang="pt-BR" sz="2300" u="none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4790" y="2525764"/>
        <a:ext cx="8554358" cy="8279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982B4-0700-45DC-99B6-9298EBB9560E}">
      <dsp:nvSpPr>
        <dsp:cNvPr id="0" name=""/>
        <dsp:cNvSpPr/>
      </dsp:nvSpPr>
      <dsp:spPr>
        <a:xfrm>
          <a:off x="4418485" y="35920"/>
          <a:ext cx="3371731" cy="102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700" b="0" kern="1200" dirty="0" smtClean="0">
              <a:latin typeface="Calibri" panose="020F0502020204030204" pitchFamily="34" charset="0"/>
            </a:rPr>
            <a:t>ausência de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700" b="0" kern="1200" dirty="0" smtClean="0">
              <a:latin typeface="Calibri" panose="020F0502020204030204" pitchFamily="34" charset="0"/>
            </a:rPr>
            <a:t>acompanhamento e fiscalização</a:t>
          </a:r>
          <a:endParaRPr lang="pt-BR" sz="1700" kern="1200" dirty="0">
            <a:latin typeface="Calibri" panose="020F0502020204030204" pitchFamily="34" charset="0"/>
          </a:endParaRPr>
        </a:p>
      </dsp:txBody>
      <dsp:txXfrm>
        <a:off x="4418485" y="35920"/>
        <a:ext cx="3371731" cy="1020694"/>
      </dsp:txXfrm>
    </dsp:sp>
    <dsp:sp modelId="{346B0853-66F6-42DD-82F9-4CBE7346FC4E}">
      <dsp:nvSpPr>
        <dsp:cNvPr id="0" name=""/>
        <dsp:cNvSpPr/>
      </dsp:nvSpPr>
      <dsp:spPr>
        <a:xfrm>
          <a:off x="1861037" y="-1075786"/>
          <a:ext cx="4891685" cy="4891685"/>
        </a:xfrm>
        <a:prstGeom prst="circularArrow">
          <a:avLst>
            <a:gd name="adj1" fmla="val 3990"/>
            <a:gd name="adj2" fmla="val 250286"/>
            <a:gd name="adj3" fmla="val 645851"/>
            <a:gd name="adj4" fmla="val 21116160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116E2-3921-4487-BA25-F9610ADFCDA0}">
      <dsp:nvSpPr>
        <dsp:cNvPr id="0" name=""/>
        <dsp:cNvSpPr/>
      </dsp:nvSpPr>
      <dsp:spPr>
        <a:xfrm>
          <a:off x="4830116" y="1945938"/>
          <a:ext cx="3384893" cy="100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0" kern="1200" dirty="0" smtClean="0">
              <a:latin typeface="Calibri" panose="020F0502020204030204" pitchFamily="34" charset="0"/>
            </a:rPr>
            <a:t>desconhecimento de normas (edital, CLT, Decreto) por parte dos gestores</a:t>
          </a:r>
          <a:endParaRPr lang="pt-BR" sz="1700" kern="1200" dirty="0">
            <a:latin typeface="Calibri" panose="020F0502020204030204" pitchFamily="34" charset="0"/>
          </a:endParaRPr>
        </a:p>
      </dsp:txBody>
      <dsp:txXfrm>
        <a:off x="4830116" y="1945938"/>
        <a:ext cx="3384893" cy="1000867"/>
      </dsp:txXfrm>
    </dsp:sp>
    <dsp:sp modelId="{BDE9D503-2373-49E8-8118-0369ABF8ECB3}">
      <dsp:nvSpPr>
        <dsp:cNvPr id="0" name=""/>
        <dsp:cNvSpPr/>
      </dsp:nvSpPr>
      <dsp:spPr>
        <a:xfrm>
          <a:off x="1808945" y="178467"/>
          <a:ext cx="4891685" cy="4891685"/>
        </a:xfrm>
        <a:prstGeom prst="circularArrow">
          <a:avLst>
            <a:gd name="adj1" fmla="val 3990"/>
            <a:gd name="adj2" fmla="val 250286"/>
            <a:gd name="adj3" fmla="val 1677363"/>
            <a:gd name="adj4" fmla="val 497915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094F1-CF8C-4471-AEEB-B9EB0D21DB2A}">
      <dsp:nvSpPr>
        <dsp:cNvPr id="0" name=""/>
        <dsp:cNvSpPr/>
      </dsp:nvSpPr>
      <dsp:spPr>
        <a:xfrm>
          <a:off x="4340848" y="3812579"/>
          <a:ext cx="3017774" cy="663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700" b="0" kern="1200" dirty="0" smtClean="0">
              <a:latin typeface="Calibri" panose="020F0502020204030204" pitchFamily="34" charset="0"/>
            </a:rPr>
            <a:t>descumprimento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700" b="0" kern="1200" dirty="0" smtClean="0">
              <a:latin typeface="Calibri" panose="020F0502020204030204" pitchFamily="34" charset="0"/>
            </a:rPr>
            <a:t>do contrato pela contratada</a:t>
          </a:r>
          <a:endParaRPr lang="pt-BR" sz="1700" kern="1200" dirty="0">
            <a:latin typeface="Calibri" panose="020F0502020204030204" pitchFamily="34" charset="0"/>
          </a:endParaRPr>
        </a:p>
      </dsp:txBody>
      <dsp:txXfrm>
        <a:off x="4340848" y="3812579"/>
        <a:ext cx="3017774" cy="663715"/>
      </dsp:txXfrm>
    </dsp:sp>
    <dsp:sp modelId="{F5978DD5-277D-425D-B031-FE2B48DF1B71}">
      <dsp:nvSpPr>
        <dsp:cNvPr id="0" name=""/>
        <dsp:cNvSpPr/>
      </dsp:nvSpPr>
      <dsp:spPr>
        <a:xfrm>
          <a:off x="1663686" y="195315"/>
          <a:ext cx="4891685" cy="4891685"/>
        </a:xfrm>
        <a:prstGeom prst="circularArrow">
          <a:avLst>
            <a:gd name="adj1" fmla="val 3990"/>
            <a:gd name="adj2" fmla="val 250286"/>
            <a:gd name="adj3" fmla="val 6843150"/>
            <a:gd name="adj4" fmla="val 3312953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85D4E-EFD0-4C81-B431-6FD37C58BCC5}">
      <dsp:nvSpPr>
        <dsp:cNvPr id="0" name=""/>
        <dsp:cNvSpPr/>
      </dsp:nvSpPr>
      <dsp:spPr>
        <a:xfrm>
          <a:off x="1010924" y="3609041"/>
          <a:ext cx="2844474" cy="100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0" kern="1200" dirty="0" smtClean="0">
              <a:latin typeface="Calibri" panose="020F0502020204030204" pitchFamily="34" charset="0"/>
            </a:rPr>
            <a:t>desvio de função e ausência de controle de presença</a:t>
          </a:r>
          <a:endParaRPr lang="pt-BR" sz="1700" kern="1200" dirty="0">
            <a:latin typeface="Calibri" panose="020F0502020204030204" pitchFamily="34" charset="0"/>
          </a:endParaRPr>
        </a:p>
      </dsp:txBody>
      <dsp:txXfrm>
        <a:off x="1010924" y="3609041"/>
        <a:ext cx="2844474" cy="1000867"/>
      </dsp:txXfrm>
    </dsp:sp>
    <dsp:sp modelId="{939E14DF-99A4-4600-8E03-D26A49D467E9}">
      <dsp:nvSpPr>
        <dsp:cNvPr id="0" name=""/>
        <dsp:cNvSpPr/>
      </dsp:nvSpPr>
      <dsp:spPr>
        <a:xfrm>
          <a:off x="1847531" y="824898"/>
          <a:ext cx="4891685" cy="4891685"/>
        </a:xfrm>
        <a:prstGeom prst="circularArrow">
          <a:avLst>
            <a:gd name="adj1" fmla="val 3990"/>
            <a:gd name="adj2" fmla="val 250286"/>
            <a:gd name="adj3" fmla="val 11160941"/>
            <a:gd name="adj4" fmla="val 10277499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04620-2EB8-4756-9281-3375A91E6EF2}">
      <dsp:nvSpPr>
        <dsp:cNvPr id="0" name=""/>
        <dsp:cNvSpPr/>
      </dsp:nvSpPr>
      <dsp:spPr>
        <a:xfrm>
          <a:off x="620228" y="1874688"/>
          <a:ext cx="2867024" cy="100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0" kern="1200" dirty="0" smtClean="0">
              <a:latin typeface="Calibri" panose="020F0502020204030204" pitchFamily="34" charset="0"/>
            </a:rPr>
            <a:t>inexistência de registros de correções/aplicação de sanções</a:t>
          </a:r>
          <a:endParaRPr lang="pt-BR" sz="1700" kern="1200" dirty="0">
            <a:latin typeface="Calibri" panose="020F0502020204030204" pitchFamily="34" charset="0"/>
          </a:endParaRPr>
        </a:p>
      </dsp:txBody>
      <dsp:txXfrm>
        <a:off x="620228" y="1874688"/>
        <a:ext cx="2867024" cy="1000867"/>
      </dsp:txXfrm>
    </dsp:sp>
    <dsp:sp modelId="{F8ADADC6-6D50-41E9-BAF8-94450DD7F9B2}">
      <dsp:nvSpPr>
        <dsp:cNvPr id="0" name=""/>
        <dsp:cNvSpPr/>
      </dsp:nvSpPr>
      <dsp:spPr>
        <a:xfrm>
          <a:off x="1752135" y="-1409828"/>
          <a:ext cx="4891685" cy="4891685"/>
        </a:xfrm>
        <a:prstGeom prst="circularArrow">
          <a:avLst>
            <a:gd name="adj1" fmla="val 3990"/>
            <a:gd name="adj2" fmla="val 250286"/>
            <a:gd name="adj3" fmla="val 10603790"/>
            <a:gd name="adj4" fmla="val 9477261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CF9F8-C8A1-4711-9F63-80AD4685315A}">
      <dsp:nvSpPr>
        <dsp:cNvPr id="0" name=""/>
        <dsp:cNvSpPr/>
      </dsp:nvSpPr>
      <dsp:spPr>
        <a:xfrm>
          <a:off x="1029063" y="0"/>
          <a:ext cx="2668392" cy="100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0" kern="1200" dirty="0" smtClean="0">
              <a:latin typeface="Calibri" panose="020F0502020204030204" pitchFamily="34" charset="0"/>
            </a:rPr>
            <a:t>deficiência na documentação para liquidação e pagamento</a:t>
          </a:r>
          <a:endParaRPr lang="pt-BR" sz="1700" kern="1200" dirty="0">
            <a:latin typeface="Calibri" panose="020F0502020204030204" pitchFamily="34" charset="0"/>
          </a:endParaRPr>
        </a:p>
      </dsp:txBody>
      <dsp:txXfrm>
        <a:off x="1029063" y="0"/>
        <a:ext cx="2668392" cy="1000867"/>
      </dsp:txXfrm>
    </dsp:sp>
    <dsp:sp modelId="{5E957D44-A196-4772-8363-CBE976AC22BB}">
      <dsp:nvSpPr>
        <dsp:cNvPr id="0" name=""/>
        <dsp:cNvSpPr/>
      </dsp:nvSpPr>
      <dsp:spPr>
        <a:xfrm>
          <a:off x="1722227" y="-505262"/>
          <a:ext cx="4891685" cy="4891685"/>
        </a:xfrm>
        <a:prstGeom prst="circularArrow">
          <a:avLst>
            <a:gd name="adj1" fmla="val 3990"/>
            <a:gd name="adj2" fmla="val 250286"/>
            <a:gd name="adj3" fmla="val 17841148"/>
            <a:gd name="adj4" fmla="val 14417075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81E0B-18DD-4B1C-AEC1-155AD834E545}">
      <dsp:nvSpPr>
        <dsp:cNvPr id="0" name=""/>
        <dsp:cNvSpPr/>
      </dsp:nvSpPr>
      <dsp:spPr>
        <a:xfrm>
          <a:off x="2086" y="327837"/>
          <a:ext cx="3075348" cy="18322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definir o objeto como</a:t>
          </a:r>
          <a:br>
            <a:rPr lang="pt-BR" sz="1700" b="1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pt-BR" sz="17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prestação de serviço terceirizado</a:t>
          </a:r>
          <a:br>
            <a:rPr lang="pt-BR" sz="1700" b="1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pt-BR" sz="17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918189" y="327837"/>
        <a:ext cx="1243142" cy="1832206"/>
      </dsp:txXfrm>
    </dsp:sp>
    <dsp:sp modelId="{1A2ACB56-C6E8-44FF-8A74-E25AE6ADE08A}">
      <dsp:nvSpPr>
        <dsp:cNvPr id="0" name=""/>
        <dsp:cNvSpPr/>
      </dsp:nvSpPr>
      <dsp:spPr>
        <a:xfrm>
          <a:off x="2769900" y="327837"/>
          <a:ext cx="3331063" cy="18322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estabelecer cláusulas objetivas que evitem entendimento diverso</a:t>
          </a:r>
          <a:endParaRPr lang="pt-BR" sz="17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686003" y="327837"/>
        <a:ext cx="1498857" cy="1832206"/>
      </dsp:txXfrm>
    </dsp:sp>
    <dsp:sp modelId="{C5B8A407-609C-43A3-9C6F-1862194E5AE8}">
      <dsp:nvSpPr>
        <dsp:cNvPr id="0" name=""/>
        <dsp:cNvSpPr/>
      </dsp:nvSpPr>
      <dsp:spPr>
        <a:xfrm>
          <a:off x="5793429" y="339431"/>
          <a:ext cx="3075348" cy="180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afastar qualquer hipótese de formação de vínculo empregatício com a Adm.</a:t>
          </a:r>
          <a:endParaRPr lang="pt-BR" sz="17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697938" y="339431"/>
        <a:ext cx="1266330" cy="1809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8EDAD-5756-476A-AD92-D281DD11A0AE}">
      <dsp:nvSpPr>
        <dsp:cNvPr id="0" name=""/>
        <dsp:cNvSpPr/>
      </dsp:nvSpPr>
      <dsp:spPr>
        <a:xfrm>
          <a:off x="2640" y="602098"/>
          <a:ext cx="2574080" cy="10296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Prestação de serviços terceirizados #  Locação de mão-de-obra</a:t>
          </a:r>
          <a:endParaRPr lang="pt-BR" sz="16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640" y="602098"/>
        <a:ext cx="2574080" cy="1029632"/>
      </dsp:txXfrm>
    </dsp:sp>
    <dsp:sp modelId="{0C2F13A4-5925-4BFC-9999-0563F35380D6}">
      <dsp:nvSpPr>
        <dsp:cNvPr id="0" name=""/>
        <dsp:cNvSpPr/>
      </dsp:nvSpPr>
      <dsp:spPr>
        <a:xfrm flipV="1">
          <a:off x="2640" y="1633415"/>
          <a:ext cx="2574080" cy="89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E5015-72A5-4453-A4FA-14BB91E0D96B}">
      <dsp:nvSpPr>
        <dsp:cNvPr id="0" name=""/>
        <dsp:cNvSpPr/>
      </dsp:nvSpPr>
      <dsp:spPr>
        <a:xfrm>
          <a:off x="2937091" y="598933"/>
          <a:ext cx="2574080" cy="10296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solidFill>
                <a:schemeClr val="tx1"/>
              </a:solidFill>
              <a:latin typeface="Calibri" panose="020F0502020204030204" pitchFamily="34" charset="0"/>
            </a:rPr>
            <a:t>Mão de obra locada é a contratação de profissional que efetuará os serviços da contratante</a:t>
          </a:r>
          <a:endParaRPr lang="pt-BR" sz="1600" kern="120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937091" y="598933"/>
        <a:ext cx="2574080" cy="1029632"/>
      </dsp:txXfrm>
    </dsp:sp>
    <dsp:sp modelId="{B46FA9E6-374F-4AB3-9698-134A6DE354BB}">
      <dsp:nvSpPr>
        <dsp:cNvPr id="0" name=""/>
        <dsp:cNvSpPr/>
      </dsp:nvSpPr>
      <dsp:spPr>
        <a:xfrm>
          <a:off x="2937091" y="1628565"/>
          <a:ext cx="2574080" cy="16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E505F-DC7F-47F1-A7CC-FD0F28086B22}">
      <dsp:nvSpPr>
        <dsp:cNvPr id="0" name=""/>
        <dsp:cNvSpPr/>
      </dsp:nvSpPr>
      <dsp:spPr>
        <a:xfrm>
          <a:off x="5871542" y="598933"/>
          <a:ext cx="2574080" cy="10296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solidFill>
                <a:schemeClr val="tx1"/>
              </a:solidFill>
              <a:latin typeface="Calibri" panose="020F0502020204030204" pitchFamily="34" charset="0"/>
            </a:rPr>
            <a:t>Locação de mão de obra é vedada pelo art. 37, II da CF/88 e art.21 do Anexo I do Dec. 2.617/09</a:t>
          </a:r>
          <a:endParaRPr lang="pt-BR" sz="1600" kern="120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871542" y="598933"/>
        <a:ext cx="2574080" cy="1029632"/>
      </dsp:txXfrm>
    </dsp:sp>
    <dsp:sp modelId="{DA970C10-10DB-44C1-9337-358866E524D3}">
      <dsp:nvSpPr>
        <dsp:cNvPr id="0" name=""/>
        <dsp:cNvSpPr/>
      </dsp:nvSpPr>
      <dsp:spPr>
        <a:xfrm>
          <a:off x="5871542" y="1628565"/>
          <a:ext cx="2574080" cy="16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51E96-CFF2-4A1E-AA8D-7F1223F1FC83}">
      <dsp:nvSpPr>
        <dsp:cNvPr id="0" name=""/>
        <dsp:cNvSpPr/>
      </dsp:nvSpPr>
      <dsp:spPr>
        <a:xfrm rot="5400000">
          <a:off x="-227524" y="231332"/>
          <a:ext cx="1516830" cy="10617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Nota fiscal </a:t>
          </a:r>
          <a:endParaRPr lang="pt-BR" sz="1600" kern="1200" dirty="0"/>
        </a:p>
      </dsp:txBody>
      <dsp:txXfrm rot="-5400000">
        <a:off x="1" y="534699"/>
        <a:ext cx="1061781" cy="455049"/>
      </dsp:txXfrm>
    </dsp:sp>
    <dsp:sp modelId="{FE42FF3B-33D0-4EF6-A2C4-4425FF2B6FA3}">
      <dsp:nvSpPr>
        <dsp:cNvPr id="0" name=""/>
        <dsp:cNvSpPr/>
      </dsp:nvSpPr>
      <dsp:spPr>
        <a:xfrm rot="5400000">
          <a:off x="2380024" y="-1318243"/>
          <a:ext cx="985940" cy="36224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latin typeface="Calibri" panose="020F0502020204030204" pitchFamily="34" charset="0"/>
            </a:rPr>
            <a:t>GRF(FGTS), GPS, CND-SEF, ISS</a:t>
          </a:r>
          <a:endParaRPr lang="pt-BR" sz="1400" b="1" kern="1200" dirty="0">
            <a:latin typeface="Calibri" panose="020F0502020204030204" pitchFamily="34" charset="0"/>
          </a:endParaRPr>
        </a:p>
      </dsp:txBody>
      <dsp:txXfrm rot="-5400000">
        <a:off x="1061781" y="48130"/>
        <a:ext cx="3574296" cy="889680"/>
      </dsp:txXfrm>
    </dsp:sp>
    <dsp:sp modelId="{A9B20297-5739-41D0-A2E3-21BDE3D92E55}">
      <dsp:nvSpPr>
        <dsp:cNvPr id="0" name=""/>
        <dsp:cNvSpPr/>
      </dsp:nvSpPr>
      <dsp:spPr>
        <a:xfrm rot="5400000">
          <a:off x="-227524" y="1553228"/>
          <a:ext cx="1516830" cy="10617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Nota fiscal </a:t>
          </a:r>
          <a:endParaRPr lang="pt-BR" sz="1600" kern="1200" dirty="0"/>
        </a:p>
      </dsp:txBody>
      <dsp:txXfrm rot="-5400000">
        <a:off x="1" y="1856595"/>
        <a:ext cx="1061781" cy="455049"/>
      </dsp:txXfrm>
    </dsp:sp>
    <dsp:sp modelId="{430F1F02-6CF7-4253-8C7F-F4FED45A9D23}">
      <dsp:nvSpPr>
        <dsp:cNvPr id="0" name=""/>
        <dsp:cNvSpPr/>
      </dsp:nvSpPr>
      <dsp:spPr>
        <a:xfrm rot="5400000">
          <a:off x="2380024" y="7460"/>
          <a:ext cx="985940" cy="36224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latin typeface="Calibri" panose="020F0502020204030204" pitchFamily="34" charset="0"/>
            </a:rPr>
            <a:t>comprovantes quitação dos encargos trabalhistas e previdenciários</a:t>
          </a:r>
          <a:endParaRPr lang="pt-BR" sz="1400" kern="1200" dirty="0">
            <a:latin typeface="Calibri" panose="020F0502020204030204" pitchFamily="34" charset="0"/>
          </a:endParaRPr>
        </a:p>
      </dsp:txBody>
      <dsp:txXfrm rot="-5400000">
        <a:off x="1061781" y="1373833"/>
        <a:ext cx="3574296" cy="889680"/>
      </dsp:txXfrm>
    </dsp:sp>
    <dsp:sp modelId="{02F27065-245D-490D-8450-17A949A59E98}">
      <dsp:nvSpPr>
        <dsp:cNvPr id="0" name=""/>
        <dsp:cNvSpPr/>
      </dsp:nvSpPr>
      <dsp:spPr>
        <a:xfrm rot="5400000">
          <a:off x="-227524" y="2875124"/>
          <a:ext cx="1516830" cy="10617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Nota fiscal </a:t>
          </a:r>
          <a:endParaRPr lang="pt-BR" sz="1600" kern="1200" dirty="0"/>
        </a:p>
      </dsp:txBody>
      <dsp:txXfrm rot="-5400000">
        <a:off x="1" y="3178491"/>
        <a:ext cx="1061781" cy="455049"/>
      </dsp:txXfrm>
    </dsp:sp>
    <dsp:sp modelId="{A69E1A62-A0E5-4261-A308-803A97B61BB8}">
      <dsp:nvSpPr>
        <dsp:cNvPr id="0" name=""/>
        <dsp:cNvSpPr/>
      </dsp:nvSpPr>
      <dsp:spPr>
        <a:xfrm rot="5400000">
          <a:off x="2380024" y="1329356"/>
          <a:ext cx="985940" cy="36224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latin typeface="Calibri" panose="020F0502020204030204" pitchFamily="34" charset="0"/>
            </a:rPr>
            <a:t>resumo folha de pagamento</a:t>
          </a:r>
          <a:endParaRPr lang="pt-BR" sz="1400" b="1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latin typeface="Calibri" panose="020F0502020204030204" pitchFamily="34" charset="0"/>
            </a:rPr>
            <a:t>lista empregados, postos,  carga horária</a:t>
          </a:r>
          <a:endParaRPr lang="pt-BR" sz="1400" b="1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latin typeface="Calibri" panose="020F0502020204030204" pitchFamily="34" charset="0"/>
            </a:rPr>
            <a:t>RE – SEFIP</a:t>
          </a:r>
          <a:endParaRPr lang="pt-BR" sz="1400" b="1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latin typeface="Calibri" panose="020F0502020204030204" pitchFamily="34" charset="0"/>
            </a:rPr>
            <a:t>nº de postos</a:t>
          </a:r>
          <a:endParaRPr lang="pt-BR" sz="1400" b="1" kern="1200" dirty="0">
            <a:latin typeface="Calibri" panose="020F0502020204030204" pitchFamily="34" charset="0"/>
          </a:endParaRPr>
        </a:p>
      </dsp:txBody>
      <dsp:txXfrm rot="-5400000">
        <a:off x="1061781" y="2695729"/>
        <a:ext cx="3574296" cy="889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93AED-6CAB-418A-82DA-43733F886F7C}">
      <dsp:nvSpPr>
        <dsp:cNvPr id="0" name=""/>
        <dsp:cNvSpPr/>
      </dsp:nvSpPr>
      <dsp:spPr>
        <a:xfrm>
          <a:off x="659088" y="1253676"/>
          <a:ext cx="4105836" cy="4105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C88F1-DCAD-4669-ACAE-22681DB7EBA0}">
      <dsp:nvSpPr>
        <dsp:cNvPr id="0" name=""/>
        <dsp:cNvSpPr/>
      </dsp:nvSpPr>
      <dsp:spPr>
        <a:xfrm>
          <a:off x="1067387" y="1650067"/>
          <a:ext cx="3193656" cy="3193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233E6-0B84-45F9-9D72-906A207FA6A0}">
      <dsp:nvSpPr>
        <dsp:cNvPr id="0" name=""/>
        <dsp:cNvSpPr/>
      </dsp:nvSpPr>
      <dsp:spPr>
        <a:xfrm>
          <a:off x="1523477" y="2106157"/>
          <a:ext cx="2281476" cy="22814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1635E-B755-48C4-8313-EDFD532178B8}">
      <dsp:nvSpPr>
        <dsp:cNvPr id="0" name=""/>
        <dsp:cNvSpPr/>
      </dsp:nvSpPr>
      <dsp:spPr>
        <a:xfrm>
          <a:off x="1979909" y="2562589"/>
          <a:ext cx="1368612" cy="1368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C23B6-46DA-42F5-BF99-B8FE9917AAF9}">
      <dsp:nvSpPr>
        <dsp:cNvPr id="0" name=""/>
        <dsp:cNvSpPr/>
      </dsp:nvSpPr>
      <dsp:spPr>
        <a:xfrm>
          <a:off x="2435999" y="3018679"/>
          <a:ext cx="456432" cy="456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A6382-5BB9-4258-9E86-90F7381FF376}">
      <dsp:nvSpPr>
        <dsp:cNvPr id="0" name=""/>
        <dsp:cNvSpPr/>
      </dsp:nvSpPr>
      <dsp:spPr>
        <a:xfrm>
          <a:off x="5398001" y="213717"/>
          <a:ext cx="2812723" cy="72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Calibri" panose="020F0502020204030204" pitchFamily="34" charset="0"/>
            </a:rPr>
            <a:t>aprovar o planejamento com a justificativa da necessidade da contratação</a:t>
          </a:r>
          <a:endParaRPr lang="pt-BR" sz="1200" kern="1200" dirty="0">
            <a:latin typeface="Calibri" panose="020F0502020204030204" pitchFamily="34" charset="0"/>
          </a:endParaRPr>
        </a:p>
      </dsp:txBody>
      <dsp:txXfrm>
        <a:off x="5398001" y="213717"/>
        <a:ext cx="2812723" cy="724817"/>
      </dsp:txXfrm>
    </dsp:sp>
    <dsp:sp modelId="{01B6D783-920A-4CD6-A452-B13E7BEFC223}">
      <dsp:nvSpPr>
        <dsp:cNvPr id="0" name=""/>
        <dsp:cNvSpPr/>
      </dsp:nvSpPr>
      <dsp:spPr>
        <a:xfrm>
          <a:off x="4888210" y="537043"/>
          <a:ext cx="5132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49FD6-33C1-49F8-8475-542CEFE6C3A7}">
      <dsp:nvSpPr>
        <dsp:cNvPr id="0" name=""/>
        <dsp:cNvSpPr/>
      </dsp:nvSpPr>
      <dsp:spPr>
        <a:xfrm rot="5400000">
          <a:off x="2419575" y="781682"/>
          <a:ext cx="2709852" cy="222057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4175D-489E-405C-8AEB-FBD2530D0FD4}">
      <dsp:nvSpPr>
        <dsp:cNvPr id="0" name=""/>
        <dsp:cNvSpPr/>
      </dsp:nvSpPr>
      <dsp:spPr>
        <a:xfrm>
          <a:off x="5406736" y="929525"/>
          <a:ext cx="2930253" cy="72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Calibri" panose="020F0502020204030204" pitchFamily="34" charset="0"/>
            </a:rPr>
            <a:t>aprovar a minuta do edital e do contrato e autorizar a realização </a:t>
          </a:r>
          <a:r>
            <a:rPr lang="pt-BR" sz="1200" b="1" kern="1200" smtClean="0">
              <a:latin typeface="Calibri" panose="020F0502020204030204" pitchFamily="34" charset="0"/>
            </a:rPr>
            <a:t>da contratação e sua prorrogação</a:t>
          </a:r>
          <a:endParaRPr lang="pt-BR" sz="1200" kern="1200" dirty="0">
            <a:latin typeface="Calibri" panose="020F0502020204030204" pitchFamily="34" charset="0"/>
          </a:endParaRPr>
        </a:p>
      </dsp:txBody>
      <dsp:txXfrm>
        <a:off x="5406736" y="929525"/>
        <a:ext cx="2930253" cy="724817"/>
      </dsp:txXfrm>
    </dsp:sp>
    <dsp:sp modelId="{4B7BA2D3-70CB-4A54-88F2-C68D3FB6EC9C}">
      <dsp:nvSpPr>
        <dsp:cNvPr id="0" name=""/>
        <dsp:cNvSpPr/>
      </dsp:nvSpPr>
      <dsp:spPr>
        <a:xfrm>
          <a:off x="4888210" y="1303466"/>
          <a:ext cx="5132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3DD58-FF7F-468E-9416-F2C7BA53C95B}">
      <dsp:nvSpPr>
        <dsp:cNvPr id="0" name=""/>
        <dsp:cNvSpPr/>
      </dsp:nvSpPr>
      <dsp:spPr>
        <a:xfrm rot="5400000">
          <a:off x="2817773" y="1489871"/>
          <a:ext cx="2256294" cy="188184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9190E-A691-4B2F-B3FC-9BFF0F15CF2F}">
      <dsp:nvSpPr>
        <dsp:cNvPr id="0" name=""/>
        <dsp:cNvSpPr/>
      </dsp:nvSpPr>
      <dsp:spPr>
        <a:xfrm>
          <a:off x="5438146" y="1731363"/>
          <a:ext cx="2840951" cy="72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Calibri" panose="020F0502020204030204" pitchFamily="34" charset="0"/>
            </a:rPr>
            <a:t>representar a Administração contratante na celebração dos ajustes (contrato e </a:t>
          </a:r>
          <a:r>
            <a:rPr lang="pt-BR" sz="1200" b="1" kern="1200" dirty="0" smtClean="0">
              <a:latin typeface="Calibri" panose="020F0502020204030204" pitchFamily="34" charset="0"/>
              <a:hlinkClick xmlns:r="http://schemas.openxmlformats.org/officeDocument/2006/relationships" r:id="" action="ppaction://hlinkshowjump?jump=nextslide"/>
            </a:rPr>
            <a:t>aditivos</a:t>
          </a:r>
          <a:r>
            <a:rPr lang="pt-BR" sz="1200" b="1" kern="1200" dirty="0" smtClean="0">
              <a:latin typeface="Calibri" panose="020F0502020204030204" pitchFamily="34" charset="0"/>
            </a:rPr>
            <a:t>)</a:t>
          </a:r>
          <a:endParaRPr lang="pt-BR" sz="1200" kern="1200" dirty="0">
            <a:latin typeface="Calibri" panose="020F0502020204030204" pitchFamily="34" charset="0"/>
          </a:endParaRPr>
        </a:p>
      </dsp:txBody>
      <dsp:txXfrm>
        <a:off x="5438146" y="1731363"/>
        <a:ext cx="2840951" cy="724817"/>
      </dsp:txXfrm>
    </dsp:sp>
    <dsp:sp modelId="{A686C579-258D-4622-BF8D-A1DD2955CFD4}">
      <dsp:nvSpPr>
        <dsp:cNvPr id="0" name=""/>
        <dsp:cNvSpPr/>
      </dsp:nvSpPr>
      <dsp:spPr>
        <a:xfrm>
          <a:off x="4888210" y="2069889"/>
          <a:ext cx="5132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E3B71-576F-407E-8A8F-39231E2C795F}">
      <dsp:nvSpPr>
        <dsp:cNvPr id="0" name=""/>
        <dsp:cNvSpPr/>
      </dsp:nvSpPr>
      <dsp:spPr>
        <a:xfrm rot="5400000">
          <a:off x="3208238" y="2169113"/>
          <a:ext cx="1779195" cy="158074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A3E5F-2621-4335-8F58-A00C778A2BD6}">
      <dsp:nvSpPr>
        <dsp:cNvPr id="0" name=""/>
        <dsp:cNvSpPr/>
      </dsp:nvSpPr>
      <dsp:spPr>
        <a:xfrm>
          <a:off x="5424299" y="2518114"/>
          <a:ext cx="2926784" cy="866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Calibri" panose="020F0502020204030204" pitchFamily="34" charset="0"/>
            </a:rPr>
            <a:t>aprovar e determinar os pagamentos do serviço, conforme apontado no Relatório de Medição, baseado no Formulário de Ocorrências  (glosas)</a:t>
          </a:r>
          <a:endParaRPr lang="pt-BR" sz="1200" kern="1200" dirty="0">
            <a:latin typeface="Calibri" panose="020F0502020204030204" pitchFamily="34" charset="0"/>
          </a:endParaRPr>
        </a:p>
      </dsp:txBody>
      <dsp:txXfrm>
        <a:off x="5424299" y="2518114"/>
        <a:ext cx="2926784" cy="866294"/>
      </dsp:txXfrm>
    </dsp:sp>
    <dsp:sp modelId="{E84FED02-D93D-4308-9F07-717CDFFF5C04}">
      <dsp:nvSpPr>
        <dsp:cNvPr id="0" name=""/>
        <dsp:cNvSpPr/>
      </dsp:nvSpPr>
      <dsp:spPr>
        <a:xfrm>
          <a:off x="4888210" y="2819888"/>
          <a:ext cx="5132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476E9-96D4-4D06-B1A4-9DEFE9D67852}">
      <dsp:nvSpPr>
        <dsp:cNvPr id="0" name=""/>
        <dsp:cNvSpPr/>
      </dsp:nvSpPr>
      <dsp:spPr>
        <a:xfrm rot="5400000">
          <a:off x="3596924" y="2886266"/>
          <a:ext cx="1357663" cy="122490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B3ADF-74A1-40B0-9E82-EEA54529C239}">
      <dsp:nvSpPr>
        <dsp:cNvPr id="0" name=""/>
        <dsp:cNvSpPr/>
      </dsp:nvSpPr>
      <dsp:spPr>
        <a:xfrm>
          <a:off x="5422708" y="3364930"/>
          <a:ext cx="2938957" cy="72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Calibri" panose="020F0502020204030204" pitchFamily="34" charset="0"/>
            </a:rPr>
            <a:t>abertura de processo administrativo para apurar  eventuais  sanções  à contratada</a:t>
          </a:r>
          <a:endParaRPr lang="pt-BR" sz="1200" b="1" kern="1200" dirty="0">
            <a:latin typeface="Calibri" panose="020F0502020204030204" pitchFamily="34" charset="0"/>
          </a:endParaRPr>
        </a:p>
      </dsp:txBody>
      <dsp:txXfrm>
        <a:off x="5422708" y="3364930"/>
        <a:ext cx="2938957" cy="724817"/>
      </dsp:txXfrm>
    </dsp:sp>
    <dsp:sp modelId="{E29C4C83-1E1B-486E-9AE8-8AF975F3F8CD}">
      <dsp:nvSpPr>
        <dsp:cNvPr id="0" name=""/>
        <dsp:cNvSpPr/>
      </dsp:nvSpPr>
      <dsp:spPr>
        <a:xfrm>
          <a:off x="4876267" y="3690492"/>
          <a:ext cx="5132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0139C-183E-45B5-815A-94C16DEC2FDC}">
      <dsp:nvSpPr>
        <dsp:cNvPr id="0" name=""/>
        <dsp:cNvSpPr/>
      </dsp:nvSpPr>
      <dsp:spPr>
        <a:xfrm rot="5400000">
          <a:off x="3952449" y="3725526"/>
          <a:ext cx="958028" cy="88959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0A7C-127F-4746-B9AC-5C38139A23DF}">
      <dsp:nvSpPr>
        <dsp:cNvPr id="0" name=""/>
        <dsp:cNvSpPr/>
      </dsp:nvSpPr>
      <dsp:spPr>
        <a:xfrm>
          <a:off x="6596" y="1896"/>
          <a:ext cx="2634425" cy="1580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definir quais são os serviços que são passíveis de terceirização, certificando-se de que os mesmos não fazem parte de atividades-fim do órgão ou entidade</a:t>
          </a:r>
          <a:endParaRPr lang="pt-BR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596" y="1896"/>
        <a:ext cx="2634425" cy="1580655"/>
      </dsp:txXfrm>
    </dsp:sp>
    <dsp:sp modelId="{C90DBB9F-9D03-4D41-AE38-F0C0952E9734}">
      <dsp:nvSpPr>
        <dsp:cNvPr id="0" name=""/>
        <dsp:cNvSpPr/>
      </dsp:nvSpPr>
      <dsp:spPr>
        <a:xfrm>
          <a:off x="2904464" y="1896"/>
          <a:ext cx="2634425" cy="1580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realizar estudos para quantificar o número de postos de serviços para o cumprimento das atividades</a:t>
          </a:r>
          <a:endParaRPr lang="pt-BR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904464" y="1896"/>
        <a:ext cx="2634425" cy="1580655"/>
      </dsp:txXfrm>
    </dsp:sp>
    <dsp:sp modelId="{ECAF6166-E1E9-4788-998D-8DE6CE10A985}">
      <dsp:nvSpPr>
        <dsp:cNvPr id="0" name=""/>
        <dsp:cNvSpPr/>
      </dsp:nvSpPr>
      <dsp:spPr>
        <a:xfrm>
          <a:off x="5802332" y="1896"/>
          <a:ext cx="2634425" cy="1580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especificar os  postos a serem contratados, os locais onde serão prestados os serviços, a carga horária empregada e a periodicidade do serviço</a:t>
          </a:r>
          <a:endParaRPr lang="pt-BR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802332" y="1896"/>
        <a:ext cx="2634425" cy="1580655"/>
      </dsp:txXfrm>
    </dsp:sp>
    <dsp:sp modelId="{AC94C187-32A2-4DB0-A538-CCF62434064C}">
      <dsp:nvSpPr>
        <dsp:cNvPr id="0" name=""/>
        <dsp:cNvSpPr/>
      </dsp:nvSpPr>
      <dsp:spPr>
        <a:xfrm>
          <a:off x="6596" y="1845994"/>
          <a:ext cx="2634425" cy="1580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justificar a contratação de serviço com jornada 12x36, a superior a 6 horas, bem como a noturna</a:t>
          </a:r>
          <a:endParaRPr lang="pt-BR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596" y="1845994"/>
        <a:ext cx="2634425" cy="1580655"/>
      </dsp:txXfrm>
    </dsp:sp>
    <dsp:sp modelId="{4A22761B-1402-480E-A5B1-F88792CAD236}">
      <dsp:nvSpPr>
        <dsp:cNvPr id="0" name=""/>
        <dsp:cNvSpPr/>
      </dsp:nvSpPr>
      <dsp:spPr>
        <a:xfrm>
          <a:off x="2904464" y="1845994"/>
          <a:ext cx="2634425" cy="1580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especificar  as qualificações técnicas indispensáveis para o cumprimento de determinadas atividades</a:t>
          </a:r>
          <a:endParaRPr lang="pt-BR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904464" y="1845994"/>
        <a:ext cx="2634425" cy="1580655"/>
      </dsp:txXfrm>
    </dsp:sp>
    <dsp:sp modelId="{AF5429C6-02DD-435E-AFF0-B3084B1E8AEC}">
      <dsp:nvSpPr>
        <dsp:cNvPr id="0" name=""/>
        <dsp:cNvSpPr/>
      </dsp:nvSpPr>
      <dsp:spPr>
        <a:xfrm>
          <a:off x="5802332" y="1845994"/>
          <a:ext cx="2634425" cy="1580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definir </a:t>
          </a:r>
          <a:r>
            <a:rPr lang="pt-BR" sz="1400" b="1" u="sng" kern="1200" dirty="0" smtClean="0">
              <a:solidFill>
                <a:schemeClr val="tx1"/>
              </a:solidFill>
              <a:latin typeface="Calibri" panose="020F0502020204030204" pitchFamily="34" charset="0"/>
            </a:rPr>
            <a:t>exaustivamente</a:t>
          </a:r>
          <a:r>
            <a:rPr lang="pt-BR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as atividades a serem executadas de cada posto contratado: descrição dos serviços</a:t>
          </a:r>
          <a:endParaRPr lang="pt-BR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802332" y="1845994"/>
        <a:ext cx="2634425" cy="1580655"/>
      </dsp:txXfrm>
    </dsp:sp>
    <dsp:sp modelId="{93E30590-A9A1-481A-BBFB-DD66611C1862}">
      <dsp:nvSpPr>
        <dsp:cNvPr id="0" name=""/>
        <dsp:cNvSpPr/>
      </dsp:nvSpPr>
      <dsp:spPr>
        <a:xfrm>
          <a:off x="6596" y="3690092"/>
          <a:ext cx="2634425" cy="1580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especificar, detalhadamente, na planilha de custos a descrição dos EPIs e dos equipamentos que serão utilizados</a:t>
          </a:r>
          <a:endParaRPr lang="pt-BR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596" y="3690092"/>
        <a:ext cx="2634425" cy="1580655"/>
      </dsp:txXfrm>
    </dsp:sp>
    <dsp:sp modelId="{5C380FD5-CB3D-4466-8DC3-9B61C46E6DD9}">
      <dsp:nvSpPr>
        <dsp:cNvPr id="0" name=""/>
        <dsp:cNvSpPr/>
      </dsp:nvSpPr>
      <dsp:spPr>
        <a:xfrm>
          <a:off x="2904464" y="3690092"/>
          <a:ext cx="2634425" cy="1580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pt-BR" sz="1400" b="1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marL="0" marR="0" lvl="0" indent="0" algn="ctr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pt-BR" sz="1400" b="1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marL="0" marR="0" lvl="0" indent="0" algn="ctr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BR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definir o modelo de uniforme  a (tipo de camisa verão/inverno, calça, sapato, guarda-pó, etc.) e a periodicidade da troca </a:t>
          </a:r>
        </a:p>
        <a:p>
          <a:pPr marL="0" marR="0" lvl="0" indent="0" algn="ctr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BR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??????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904464" y="3690092"/>
        <a:ext cx="2634425" cy="1580655"/>
      </dsp:txXfrm>
    </dsp:sp>
    <dsp:sp modelId="{414F1119-1F29-42BE-BC0A-16DE93A963CA}">
      <dsp:nvSpPr>
        <dsp:cNvPr id="0" name=""/>
        <dsp:cNvSpPr/>
      </dsp:nvSpPr>
      <dsp:spPr>
        <a:xfrm>
          <a:off x="5802332" y="3690092"/>
          <a:ext cx="2634425" cy="1580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altLang="pt-BR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necessidade de </a:t>
          </a:r>
          <a:r>
            <a:rPr lang="pt-BR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preposto e/ou encarregado (líder de grupo)</a:t>
          </a:r>
          <a:endParaRPr lang="pt-BR" altLang="pt-BR" sz="1400" b="1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pt-BR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802332" y="3690092"/>
        <a:ext cx="2634425" cy="15806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86B44-AC25-4919-A1DD-82B82118ECBD}">
      <dsp:nvSpPr>
        <dsp:cNvPr id="0" name=""/>
        <dsp:cNvSpPr/>
      </dsp:nvSpPr>
      <dsp:spPr>
        <a:xfrm>
          <a:off x="1464915" y="1435"/>
          <a:ext cx="4842569" cy="4842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5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 fiscal será responsável pelo acompanhamento diário, verificando se o contrato está sendo executado conforme seus termos e gerando informação para o gestor</a:t>
          </a:r>
        </a:p>
      </dsp:txBody>
      <dsp:txXfrm>
        <a:off x="2174093" y="710613"/>
        <a:ext cx="3424213" cy="34242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DC5E9-068F-44E8-854C-8B46672E4152}">
      <dsp:nvSpPr>
        <dsp:cNvPr id="0" name=""/>
        <dsp:cNvSpPr/>
      </dsp:nvSpPr>
      <dsp:spPr>
        <a:xfrm>
          <a:off x="4" y="0"/>
          <a:ext cx="8668982" cy="407439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D1CE3-5780-41DD-AB08-E50084E6EB05}">
      <dsp:nvSpPr>
        <dsp:cNvPr id="0" name=""/>
        <dsp:cNvSpPr/>
      </dsp:nvSpPr>
      <dsp:spPr>
        <a:xfrm>
          <a:off x="4216" y="1222317"/>
          <a:ext cx="994309" cy="1629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acompanhar a execução do contrato</a:t>
          </a:r>
          <a:endParaRPr lang="pt-BR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2754" y="1270855"/>
        <a:ext cx="897233" cy="1532680"/>
      </dsp:txXfrm>
    </dsp:sp>
    <dsp:sp modelId="{5B74A6DD-06BF-46B9-B99E-4A2485C65BB0}">
      <dsp:nvSpPr>
        <dsp:cNvPr id="0" name=""/>
        <dsp:cNvSpPr/>
      </dsp:nvSpPr>
      <dsp:spPr>
        <a:xfrm>
          <a:off x="1026925" y="1222317"/>
          <a:ext cx="994309" cy="1629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registrar as ocorrências relacionadas à execução do contrato e arquivá-las em processo específico</a:t>
          </a:r>
          <a:endParaRPr lang="pt-BR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75463" y="1270855"/>
        <a:ext cx="897233" cy="1532680"/>
      </dsp:txXfrm>
    </dsp:sp>
    <dsp:sp modelId="{7A9DBCAB-1BF6-4791-82F3-8E58EA9F2920}">
      <dsp:nvSpPr>
        <dsp:cNvPr id="0" name=""/>
        <dsp:cNvSpPr/>
      </dsp:nvSpPr>
      <dsp:spPr>
        <a:xfrm>
          <a:off x="2030018" y="1222317"/>
          <a:ext cx="1394568" cy="1629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informar ao gestor sobre eventuais vícios e irregularidades não sanadas, propor sanções e/ou rescisão contratual</a:t>
          </a:r>
          <a:endParaRPr lang="pt-BR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098095" y="1290394"/>
        <a:ext cx="1258414" cy="1493602"/>
      </dsp:txXfrm>
    </dsp:sp>
    <dsp:sp modelId="{67DA239C-0B47-433C-9D6D-716549D3FC29}">
      <dsp:nvSpPr>
        <dsp:cNvPr id="0" name=""/>
        <dsp:cNvSpPr/>
      </dsp:nvSpPr>
      <dsp:spPr>
        <a:xfrm>
          <a:off x="3439010" y="1223156"/>
          <a:ext cx="1634057" cy="1651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determinar a contratada  o dever de regularizar eventuais incompatibilidades entre os serviços entregues e os contratado</a:t>
          </a:r>
          <a:endParaRPr lang="pt-BR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518778" y="1302924"/>
        <a:ext cx="1474521" cy="1492271"/>
      </dsp:txXfrm>
    </dsp:sp>
    <dsp:sp modelId="{D031A04D-470E-4393-9B75-92F68FDF56B0}">
      <dsp:nvSpPr>
        <dsp:cNvPr id="0" name=""/>
        <dsp:cNvSpPr/>
      </dsp:nvSpPr>
      <dsp:spPr>
        <a:xfrm>
          <a:off x="5109764" y="1200592"/>
          <a:ext cx="994309" cy="16732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propor ao gestor a realização de alterações contratuais</a:t>
          </a:r>
          <a:endParaRPr lang="pt-BR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158302" y="1249130"/>
        <a:ext cx="897233" cy="1576162"/>
      </dsp:txXfrm>
    </dsp:sp>
    <dsp:sp modelId="{84EDC651-B45D-47B0-BD86-6D114A9046F3}">
      <dsp:nvSpPr>
        <dsp:cNvPr id="0" name=""/>
        <dsp:cNvSpPr/>
      </dsp:nvSpPr>
      <dsp:spPr>
        <a:xfrm>
          <a:off x="6139994" y="1222317"/>
          <a:ext cx="1820410" cy="1629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elaborar documento sintetizando o histórico de gerenciamento do contrato com registros formais de todas as ocorrências positivas e negativas da execução do contrato, por ordem histórica</a:t>
          </a:r>
          <a:endParaRPr lang="pt-BR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219552" y="1301875"/>
        <a:ext cx="1661294" cy="14706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7F51C-E2DF-43A9-B1E2-C95FAC9FFFF9}">
      <dsp:nvSpPr>
        <dsp:cNvPr id="0" name=""/>
        <dsp:cNvSpPr/>
      </dsp:nvSpPr>
      <dsp:spPr>
        <a:xfrm>
          <a:off x="3524924" y="1189880"/>
          <a:ext cx="1594088" cy="15940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70DB7A3-85D2-462D-AB25-A88C32EEAFD3}">
      <dsp:nvSpPr>
        <dsp:cNvPr id="0" name=""/>
        <dsp:cNvSpPr/>
      </dsp:nvSpPr>
      <dsp:spPr>
        <a:xfrm>
          <a:off x="540053" y="11885"/>
          <a:ext cx="7445071" cy="108546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Exemplos de casos</a:t>
          </a:r>
          <a:endParaRPr lang="pt-BR" sz="2100" kern="1200" dirty="0"/>
        </a:p>
      </dsp:txBody>
      <dsp:txXfrm>
        <a:off x="540053" y="11885"/>
        <a:ext cx="7445071" cy="1085469"/>
      </dsp:txXfrm>
    </dsp:sp>
    <dsp:sp modelId="{A89A3D87-45AC-466D-B63A-DD2983E7B86A}">
      <dsp:nvSpPr>
        <dsp:cNvPr id="0" name=""/>
        <dsp:cNvSpPr/>
      </dsp:nvSpPr>
      <dsp:spPr>
        <a:xfrm>
          <a:off x="4042339" y="1488643"/>
          <a:ext cx="1594088" cy="15940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74F0D7-D423-4B56-8F0C-E84F5B53BAC0}">
      <dsp:nvSpPr>
        <dsp:cNvPr id="0" name=""/>
        <dsp:cNvSpPr/>
      </dsp:nvSpPr>
      <dsp:spPr>
        <a:xfrm>
          <a:off x="5754656" y="1033780"/>
          <a:ext cx="1888330" cy="118884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smtClean="0"/>
            <a:t>Instrutor de informática (office boy, digitador)</a:t>
          </a:r>
          <a:endParaRPr lang="pt-BR" sz="2100" kern="1200" dirty="0"/>
        </a:p>
      </dsp:txBody>
      <dsp:txXfrm>
        <a:off x="5754656" y="1033780"/>
        <a:ext cx="1888330" cy="1188847"/>
      </dsp:txXfrm>
    </dsp:sp>
    <dsp:sp modelId="{2A9D6931-191F-4802-B4F2-DFE725B7FCCA}">
      <dsp:nvSpPr>
        <dsp:cNvPr id="0" name=""/>
        <dsp:cNvSpPr/>
      </dsp:nvSpPr>
      <dsp:spPr>
        <a:xfrm>
          <a:off x="4042339" y="2086168"/>
          <a:ext cx="1594088" cy="15940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16D6D49-D07A-407C-AC64-7B58E30739D3}">
      <dsp:nvSpPr>
        <dsp:cNvPr id="0" name=""/>
        <dsp:cNvSpPr/>
      </dsp:nvSpPr>
      <dsp:spPr>
        <a:xfrm>
          <a:off x="5754656" y="2806712"/>
          <a:ext cx="1888330" cy="132840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smtClean="0"/>
            <a:t>Recepcionista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smtClean="0"/>
            <a:t>(digitador, telefonista)</a:t>
          </a:r>
          <a:endParaRPr lang="pt-BR" sz="2100" kern="1200" dirty="0"/>
        </a:p>
      </dsp:txBody>
      <dsp:txXfrm>
        <a:off x="5754656" y="2806712"/>
        <a:ext cx="1888330" cy="1328407"/>
      </dsp:txXfrm>
    </dsp:sp>
    <dsp:sp modelId="{E76479B3-9AC5-41BB-90B3-E3A55FFA2571}">
      <dsp:nvSpPr>
        <dsp:cNvPr id="0" name=""/>
        <dsp:cNvSpPr/>
      </dsp:nvSpPr>
      <dsp:spPr>
        <a:xfrm>
          <a:off x="3524924" y="2385447"/>
          <a:ext cx="1594088" cy="15940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72F3B9-7A24-4877-9A4E-B55290BE57BC}">
      <dsp:nvSpPr>
        <dsp:cNvPr id="0" name=""/>
        <dsp:cNvSpPr/>
      </dsp:nvSpPr>
      <dsp:spPr>
        <a:xfrm>
          <a:off x="3325663" y="4083431"/>
          <a:ext cx="1992610" cy="108546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smtClean="0"/>
            <a:t>Digitador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smtClean="0"/>
            <a:t>(SIGEF, caixa)</a:t>
          </a:r>
          <a:endParaRPr lang="pt-BR" sz="2100" kern="1200" dirty="0"/>
        </a:p>
      </dsp:txBody>
      <dsp:txXfrm>
        <a:off x="3325663" y="4083431"/>
        <a:ext cx="1992610" cy="1085469"/>
      </dsp:txXfrm>
    </dsp:sp>
    <dsp:sp modelId="{5BEFB296-094A-48C4-B8C1-65C1C6E22F49}">
      <dsp:nvSpPr>
        <dsp:cNvPr id="0" name=""/>
        <dsp:cNvSpPr/>
      </dsp:nvSpPr>
      <dsp:spPr>
        <a:xfrm>
          <a:off x="3007509" y="2086168"/>
          <a:ext cx="1594088" cy="15940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3A764BF-39D4-469F-907C-F0F9AB4ADEA1}">
      <dsp:nvSpPr>
        <dsp:cNvPr id="0" name=""/>
        <dsp:cNvSpPr/>
      </dsp:nvSpPr>
      <dsp:spPr>
        <a:xfrm>
          <a:off x="1000950" y="2806712"/>
          <a:ext cx="1888330" cy="132840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smtClean="0"/>
            <a:t>Zelador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smtClean="0"/>
            <a:t>(servente, caixa)</a:t>
          </a:r>
          <a:endParaRPr lang="pt-BR" sz="2100" kern="1200" dirty="0"/>
        </a:p>
      </dsp:txBody>
      <dsp:txXfrm>
        <a:off x="1000950" y="2806712"/>
        <a:ext cx="1888330" cy="1328407"/>
      </dsp:txXfrm>
    </dsp:sp>
    <dsp:sp modelId="{8221D2D6-D875-4317-92CB-9082B2B2C6CC}">
      <dsp:nvSpPr>
        <dsp:cNvPr id="0" name=""/>
        <dsp:cNvSpPr/>
      </dsp:nvSpPr>
      <dsp:spPr>
        <a:xfrm>
          <a:off x="3007509" y="1488643"/>
          <a:ext cx="1594088" cy="15940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4389A4-083A-4630-8D9D-F3D5FD422E7D}">
      <dsp:nvSpPr>
        <dsp:cNvPr id="0" name=""/>
        <dsp:cNvSpPr/>
      </dsp:nvSpPr>
      <dsp:spPr>
        <a:xfrm>
          <a:off x="1000950" y="1033780"/>
          <a:ext cx="1888330" cy="132840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smtClean="0"/>
            <a:t>Servente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smtClean="0"/>
            <a:t>(digitador, zelador)</a:t>
          </a:r>
          <a:endParaRPr lang="pt-BR" sz="2100" kern="1200" dirty="0"/>
        </a:p>
      </dsp:txBody>
      <dsp:txXfrm>
        <a:off x="1000950" y="1033780"/>
        <a:ext cx="1888330" cy="1328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F27EFB-564A-4F09-A74F-568DCF64AD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6923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792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noProof="0" smtClean="0"/>
              <a:t>Clique para editar os estilos do texto mestre</a:t>
            </a:r>
          </a:p>
          <a:p>
            <a:pPr lvl="1"/>
            <a:r>
              <a:rPr lang="en-US" altLang="pt-BR" noProof="0" smtClean="0"/>
              <a:t>Segundo nível</a:t>
            </a:r>
          </a:p>
          <a:p>
            <a:pPr lvl="2"/>
            <a:r>
              <a:rPr lang="en-US" altLang="pt-BR" noProof="0" smtClean="0"/>
              <a:t>Terceiro nível</a:t>
            </a:r>
          </a:p>
          <a:p>
            <a:pPr lvl="3"/>
            <a:r>
              <a:rPr lang="en-US" altLang="pt-BR" noProof="0" smtClean="0"/>
              <a:t>Quarto nível</a:t>
            </a:r>
          </a:p>
          <a:p>
            <a:pPr lvl="4"/>
            <a:r>
              <a:rPr lang="en-US" altLang="pt-BR" noProof="0" smtClean="0"/>
              <a:t>Quinto nível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9F2169F-1266-433E-BDD5-9CE3F39810A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8471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AD78914-C92E-41C7-8597-684A123094A1}" type="slidenum">
              <a:rPr lang="en-US" altLang="pt-BR" smtClean="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en-US" altLang="pt-B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2"/>
          <p:cNvGraphicFramePr>
            <a:graphicFrameLocks noChangeAspect="1"/>
          </p:cNvGraphicFramePr>
          <p:nvPr/>
        </p:nvGraphicFramePr>
        <p:xfrm>
          <a:off x="3306763" y="493713"/>
          <a:ext cx="2406650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6" name="Bitmap Image" r:id="rId3" imgW="3362794" imgH="2657846" progId="Paint.Picture">
                  <p:embed/>
                </p:oleObj>
              </mc:Choice>
              <mc:Fallback>
                <p:oleObj name="Bitmap Image" r:id="rId3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493713"/>
                        <a:ext cx="2406650" cy="190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3" descr="bar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18099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2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Página </a:t>
            </a:r>
            <a:fld id="{99825165-69D8-4561-ACAC-F05D23860446}" type="slidenum">
              <a:rPr lang="pt-BR" altLang="pt-BR" noProof="1"/>
              <a:pPr>
                <a:defRPr/>
              </a:pPr>
              <a:t>‹nº›</a:t>
            </a:fld>
            <a:endParaRPr lang="pt-BR" altLang="pt-BR" noProof="1"/>
          </a:p>
        </p:txBody>
      </p:sp>
    </p:spTree>
    <p:extLst>
      <p:ext uri="{BB962C8B-B14F-4D97-AF65-F5344CB8AC3E}">
        <p14:creationId xmlns:p14="http://schemas.microsoft.com/office/powerpoint/2010/main" val="113901239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6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63763" cy="60213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43650" cy="60213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Página </a:t>
            </a:r>
            <a:fld id="{B0F0013D-EF95-4869-957D-ED35EC716F57}" type="slidenum">
              <a:rPr lang="pt-BR" altLang="pt-BR" noProof="1"/>
              <a:pPr>
                <a:defRPr/>
              </a:pPr>
              <a:t>‹nº›</a:t>
            </a:fld>
            <a:endParaRPr lang="pt-BR" altLang="pt-BR" noProof="1"/>
          </a:p>
        </p:txBody>
      </p:sp>
    </p:spTree>
    <p:extLst>
      <p:ext uri="{BB962C8B-B14F-4D97-AF65-F5344CB8AC3E}">
        <p14:creationId xmlns:p14="http://schemas.microsoft.com/office/powerpoint/2010/main" val="193587983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0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7391400" cy="6096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44475" y="852488"/>
            <a:ext cx="4244975" cy="51689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1850" y="852488"/>
            <a:ext cx="4246563" cy="51689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Página </a:t>
            </a:r>
            <a:fld id="{0A747B06-501A-4CA7-8BAD-4F909080C8EC}" type="slidenum">
              <a:rPr lang="pt-BR" altLang="pt-BR" noProof="1"/>
              <a:pPr>
                <a:defRPr/>
              </a:pPr>
              <a:t>‹nº›</a:t>
            </a:fld>
            <a:endParaRPr lang="pt-BR" altLang="pt-BR" noProof="1"/>
          </a:p>
        </p:txBody>
      </p:sp>
    </p:spTree>
    <p:extLst>
      <p:ext uri="{BB962C8B-B14F-4D97-AF65-F5344CB8AC3E}">
        <p14:creationId xmlns:p14="http://schemas.microsoft.com/office/powerpoint/2010/main" val="273586381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4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7391400" cy="6096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44475" y="852488"/>
            <a:ext cx="4244975" cy="51689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1850" y="852488"/>
            <a:ext cx="4246563" cy="25082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1850" y="3513138"/>
            <a:ext cx="4246563" cy="25082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Página </a:t>
            </a:r>
            <a:fld id="{54F94C5B-44DF-4A78-8CE4-DD573382F18B}" type="slidenum">
              <a:rPr lang="pt-BR" altLang="pt-BR" noProof="1"/>
              <a:pPr>
                <a:defRPr/>
              </a:pPr>
              <a:t>‹nº›</a:t>
            </a:fld>
            <a:endParaRPr lang="pt-BR" altLang="pt-BR" noProof="1"/>
          </a:p>
        </p:txBody>
      </p:sp>
    </p:spTree>
    <p:extLst>
      <p:ext uri="{BB962C8B-B14F-4D97-AF65-F5344CB8AC3E}">
        <p14:creationId xmlns:p14="http://schemas.microsoft.com/office/powerpoint/2010/main" val="200189866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8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228600" y="0"/>
            <a:ext cx="8659813" cy="60213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Página </a:t>
            </a:r>
            <a:fld id="{D0CD7405-6174-4911-A5CB-F6B69406642F}" type="slidenum">
              <a:rPr lang="pt-BR" altLang="pt-BR" noProof="1"/>
              <a:pPr>
                <a:defRPr/>
              </a:pPr>
              <a:t>‹nº›</a:t>
            </a:fld>
            <a:endParaRPr lang="pt-BR" altLang="pt-BR" noProof="1"/>
          </a:p>
        </p:txBody>
      </p:sp>
    </p:spTree>
    <p:extLst>
      <p:ext uri="{BB962C8B-B14F-4D97-AF65-F5344CB8AC3E}">
        <p14:creationId xmlns:p14="http://schemas.microsoft.com/office/powerpoint/2010/main" val="381289836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ítulo e 2 partes d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2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7391400" cy="6096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44475" y="852488"/>
            <a:ext cx="4244975" cy="25082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1850" y="852488"/>
            <a:ext cx="4246563" cy="25082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244475" y="3513138"/>
            <a:ext cx="8643938" cy="25082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Página </a:t>
            </a:r>
            <a:fld id="{C0D8D8BF-77F5-4106-9BFC-D0C30DE83AFF}" type="slidenum">
              <a:rPr lang="pt-BR" altLang="pt-BR" noProof="1"/>
              <a:pPr>
                <a:defRPr/>
              </a:pPr>
              <a:t>‹nº›</a:t>
            </a:fld>
            <a:endParaRPr lang="pt-BR" altLang="pt-BR" noProof="1"/>
          </a:p>
        </p:txBody>
      </p:sp>
    </p:spTree>
    <p:extLst>
      <p:ext uri="{BB962C8B-B14F-4D97-AF65-F5344CB8AC3E}">
        <p14:creationId xmlns:p14="http://schemas.microsoft.com/office/powerpoint/2010/main" val="204478494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6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7391400" cy="6096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44475" y="852488"/>
            <a:ext cx="4244975" cy="25082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1850" y="852488"/>
            <a:ext cx="4246563" cy="25082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244475" y="3513138"/>
            <a:ext cx="4244975" cy="25082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1850" y="3513138"/>
            <a:ext cx="4246563" cy="25082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Página </a:t>
            </a:r>
            <a:fld id="{62A97E08-BFB7-492B-A26E-15BD4FC8CFE6}" type="slidenum">
              <a:rPr lang="pt-BR" altLang="pt-BR" noProof="1"/>
              <a:pPr>
                <a:defRPr/>
              </a:pPr>
              <a:t>‹nº›</a:t>
            </a:fld>
            <a:endParaRPr lang="pt-BR" altLang="pt-BR" noProof="1"/>
          </a:p>
        </p:txBody>
      </p:sp>
    </p:spTree>
    <p:extLst>
      <p:ext uri="{BB962C8B-B14F-4D97-AF65-F5344CB8AC3E}">
        <p14:creationId xmlns:p14="http://schemas.microsoft.com/office/powerpoint/2010/main" val="396506655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7391400" cy="6096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44475" y="852488"/>
            <a:ext cx="8643938" cy="25082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44475" y="3513138"/>
            <a:ext cx="8643938" cy="25082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Página </a:t>
            </a:r>
            <a:fld id="{6AE5E483-C79A-4548-BCBE-7A5A3EAC988B}" type="slidenum">
              <a:rPr lang="pt-BR" altLang="pt-BR" noProof="1"/>
              <a:pPr>
                <a:defRPr/>
              </a:pPr>
              <a:t>‹nº›</a:t>
            </a:fld>
            <a:endParaRPr lang="pt-BR" altLang="pt-BR" noProof="1"/>
          </a:p>
        </p:txBody>
      </p:sp>
    </p:spTree>
    <p:extLst>
      <p:ext uri="{BB962C8B-B14F-4D97-AF65-F5344CB8AC3E}">
        <p14:creationId xmlns:p14="http://schemas.microsoft.com/office/powerpoint/2010/main" val="2088740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0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Página </a:t>
            </a:r>
            <a:fld id="{512A26E5-DFDB-4E3F-BFFE-A3DABF0BF033}" type="slidenum">
              <a:rPr lang="pt-BR" altLang="pt-BR" noProof="1"/>
              <a:pPr>
                <a:defRPr/>
              </a:pPr>
              <a:t>‹nº›</a:t>
            </a:fld>
            <a:endParaRPr lang="pt-BR" altLang="pt-BR" noProof="1"/>
          </a:p>
        </p:txBody>
      </p:sp>
    </p:spTree>
    <p:extLst>
      <p:ext uri="{BB962C8B-B14F-4D97-AF65-F5344CB8AC3E}">
        <p14:creationId xmlns:p14="http://schemas.microsoft.com/office/powerpoint/2010/main" val="272595915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Página </a:t>
            </a:r>
            <a:fld id="{C92C2770-5709-46F9-8ACA-746F21A245DC}" type="slidenum">
              <a:rPr lang="pt-BR" altLang="pt-BR" noProof="1"/>
              <a:pPr>
                <a:defRPr/>
              </a:pPr>
              <a:t>‹nº›</a:t>
            </a:fld>
            <a:endParaRPr lang="pt-BR" altLang="pt-BR" noProof="1"/>
          </a:p>
        </p:txBody>
      </p:sp>
    </p:spTree>
    <p:extLst>
      <p:ext uri="{BB962C8B-B14F-4D97-AF65-F5344CB8AC3E}">
        <p14:creationId xmlns:p14="http://schemas.microsoft.com/office/powerpoint/2010/main" val="100959567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8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4475" y="852488"/>
            <a:ext cx="4244975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1850" y="852488"/>
            <a:ext cx="4246563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Página </a:t>
            </a:r>
            <a:fld id="{8B86A2BA-4385-4FD6-9CDB-93BD054BECEF}" type="slidenum">
              <a:rPr lang="pt-BR" altLang="pt-BR" noProof="1"/>
              <a:pPr>
                <a:defRPr/>
              </a:pPr>
              <a:t>‹nº›</a:t>
            </a:fld>
            <a:endParaRPr lang="pt-BR" altLang="pt-BR" noProof="1"/>
          </a:p>
        </p:txBody>
      </p:sp>
    </p:spTree>
    <p:extLst>
      <p:ext uri="{BB962C8B-B14F-4D97-AF65-F5344CB8AC3E}">
        <p14:creationId xmlns:p14="http://schemas.microsoft.com/office/powerpoint/2010/main" val="152598736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2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Página </a:t>
            </a:r>
            <a:fld id="{0F8CA249-2608-43B2-A729-FC15297AC017}" type="slidenum">
              <a:rPr lang="pt-BR" altLang="pt-BR" noProof="1"/>
              <a:pPr>
                <a:defRPr/>
              </a:pPr>
              <a:t>‹nº›</a:t>
            </a:fld>
            <a:endParaRPr lang="pt-BR" altLang="pt-BR" noProof="1"/>
          </a:p>
        </p:txBody>
      </p:sp>
    </p:spTree>
    <p:extLst>
      <p:ext uri="{BB962C8B-B14F-4D97-AF65-F5344CB8AC3E}">
        <p14:creationId xmlns:p14="http://schemas.microsoft.com/office/powerpoint/2010/main" val="65189932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6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Página </a:t>
            </a:r>
            <a:fld id="{7C039212-F28E-492A-BD75-A0D54D55424E}" type="slidenum">
              <a:rPr lang="pt-BR" altLang="pt-BR" noProof="1"/>
              <a:pPr>
                <a:defRPr/>
              </a:pPr>
              <a:t>‹nº›</a:t>
            </a:fld>
            <a:endParaRPr lang="pt-BR" altLang="pt-BR" noProof="1"/>
          </a:p>
        </p:txBody>
      </p:sp>
    </p:spTree>
    <p:extLst>
      <p:ext uri="{BB962C8B-B14F-4D97-AF65-F5344CB8AC3E}">
        <p14:creationId xmlns:p14="http://schemas.microsoft.com/office/powerpoint/2010/main" val="270931350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0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Página </a:t>
            </a:r>
            <a:fld id="{3331D3C1-DC2D-4243-810C-93F01A55A96E}" type="slidenum">
              <a:rPr lang="pt-BR" altLang="pt-BR" noProof="1"/>
              <a:pPr>
                <a:defRPr/>
              </a:pPr>
              <a:t>‹nº›</a:t>
            </a:fld>
            <a:endParaRPr lang="pt-BR" altLang="pt-BR" noProof="1"/>
          </a:p>
        </p:txBody>
      </p:sp>
    </p:spTree>
    <p:extLst>
      <p:ext uri="{BB962C8B-B14F-4D97-AF65-F5344CB8AC3E}">
        <p14:creationId xmlns:p14="http://schemas.microsoft.com/office/powerpoint/2010/main" val="409240009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4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Página </a:t>
            </a:r>
            <a:fld id="{15320737-EB76-4A17-9E8F-CBCBE542CF83}" type="slidenum">
              <a:rPr lang="pt-BR" altLang="pt-BR" noProof="1"/>
              <a:pPr>
                <a:defRPr/>
              </a:pPr>
              <a:t>‹nº›</a:t>
            </a:fld>
            <a:endParaRPr lang="pt-BR" altLang="pt-BR" noProof="1"/>
          </a:p>
        </p:txBody>
      </p:sp>
    </p:spTree>
    <p:extLst>
      <p:ext uri="{BB962C8B-B14F-4D97-AF65-F5344CB8AC3E}">
        <p14:creationId xmlns:p14="http://schemas.microsoft.com/office/powerpoint/2010/main" val="164559567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8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Página </a:t>
            </a:r>
            <a:fld id="{764427B5-C8FF-4F4D-BEA5-AF87C81B92F4}" type="slidenum">
              <a:rPr lang="pt-BR" altLang="pt-BR" noProof="1"/>
              <a:pPr>
                <a:defRPr/>
              </a:pPr>
              <a:t>‹nº›</a:t>
            </a:fld>
            <a:endParaRPr lang="pt-BR" altLang="pt-BR" noProof="1"/>
          </a:p>
        </p:txBody>
      </p:sp>
    </p:spTree>
    <p:extLst>
      <p:ext uri="{BB962C8B-B14F-4D97-AF65-F5344CB8AC3E}">
        <p14:creationId xmlns:p14="http://schemas.microsoft.com/office/powerpoint/2010/main" val="24002278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barra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/>
          <p:cNvPicPr>
            <a:picLocks noChangeAspect="1" noChangeArrowheads="1"/>
          </p:cNvPicPr>
          <p:nvPr/>
        </p:nvPicPr>
        <p:blipFill>
          <a:blip r:embed="rId2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39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GRUPO DE ESPECIALISTAS SETORIAIS</a:t>
            </a:r>
            <a:br>
              <a:rPr lang="pt-BR" altLang="pt-BR" smtClean="0"/>
            </a:br>
            <a:r>
              <a:rPr lang="pt-BR" altLang="pt-BR" smtClean="0"/>
              <a:t>UM MODELO DE SUCESSO</a:t>
            </a:r>
            <a:endParaRPr lang="en-US" altLang="pt-BR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475" y="852488"/>
            <a:ext cx="8643938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Subtítulo</a:t>
            </a:r>
          </a:p>
        </p:txBody>
      </p:sp>
      <p:pic>
        <p:nvPicPr>
          <p:cNvPr id="1030" name="Picture 10"/>
          <p:cNvPicPr preferRelativeResize="0">
            <a:picLocks noChangeAspect="1" noChangeArrowheads="1"/>
          </p:cNvPicPr>
          <p:nvPr/>
        </p:nvPicPr>
        <p:blipFill>
          <a:blip r:embed="rId2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15238" y="6486525"/>
            <a:ext cx="1439862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0000"/>
              </a:lnSpc>
              <a:spcBef>
                <a:spcPct val="0"/>
              </a:spcBef>
              <a:defRPr sz="1200" b="0" i="1">
                <a:solidFill>
                  <a:srgbClr val="0F4C0E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r>
              <a:rPr lang="pt-BR" altLang="pt-BR"/>
              <a:t>Página </a:t>
            </a:r>
            <a:fld id="{7B3D18D7-CE2D-48B7-B09C-C8214B7F9BD7}" type="slidenum">
              <a:rPr altLang="pt-BR" noProof="1"/>
              <a:pPr>
                <a:defRPr/>
              </a:pPr>
              <a:t>‹nº›</a:t>
            </a:fld>
            <a:endParaRPr lang="pt-BR" altLang="pt-BR" noProof="1"/>
          </a:p>
        </p:txBody>
      </p:sp>
      <p:graphicFrame>
        <p:nvGraphicFramePr>
          <p:cNvPr id="1032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23" imgW="3362794" imgH="2657846" progId="Paint.Picture">
                  <p:embed/>
                </p:oleObj>
              </mc:Choice>
              <mc:Fallback>
                <p:oleObj name="Bitmap Image" r:id="rId23" imgW="3362794" imgH="2657846" progId="Paint.Picture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</p:sldLayoutIdLst>
  <p:transition spd="med"/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2000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2000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2000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2000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7938" indent="-7938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484188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60000"/>
        <a:buBlip>
          <a:blip r:embed="rId25"/>
        </a:buBlip>
        <a:defRPr sz="2400" b="1">
          <a:solidFill>
            <a:schemeClr val="tx1"/>
          </a:solidFill>
          <a:latin typeface="+mn-lt"/>
        </a:defRPr>
      </a:lvl2pPr>
      <a:lvl3pPr marL="9032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 2" pitchFamily="18" charset="2"/>
        <a:buChar char="®"/>
        <a:defRPr sz="2400">
          <a:solidFill>
            <a:schemeClr val="tx1"/>
          </a:solidFill>
          <a:latin typeface="+mn-lt"/>
        </a:defRPr>
      </a:lvl3pPr>
      <a:lvl4pPr marL="13223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Char char="•"/>
        <a:defRPr sz="2000">
          <a:solidFill>
            <a:schemeClr val="tx1"/>
          </a:solidFill>
          <a:latin typeface="Times New Roman" pitchFamily="18" charset="0"/>
        </a:defRPr>
      </a:lvl4pPr>
      <a:lvl5pPr marL="17414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Char char="o"/>
        <a:defRPr sz="2000">
          <a:solidFill>
            <a:schemeClr val="tx1"/>
          </a:solidFill>
          <a:latin typeface="Times New Roman" pitchFamily="18" charset="0"/>
        </a:defRPr>
      </a:lvl5pPr>
      <a:lvl6pPr marL="2198688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70000"/>
        <a:buChar char="o"/>
        <a:defRPr sz="2000">
          <a:solidFill>
            <a:schemeClr val="tx1"/>
          </a:solidFill>
          <a:latin typeface="Times New Roman" pitchFamily="18" charset="0"/>
        </a:defRPr>
      </a:lvl6pPr>
      <a:lvl7pPr marL="2655888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70000"/>
        <a:buChar char="o"/>
        <a:defRPr sz="2000">
          <a:solidFill>
            <a:schemeClr val="tx1"/>
          </a:solidFill>
          <a:latin typeface="Times New Roman" pitchFamily="18" charset="0"/>
        </a:defRPr>
      </a:lvl7pPr>
      <a:lvl8pPr marL="3113088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70000"/>
        <a:buChar char="o"/>
        <a:defRPr sz="2000">
          <a:solidFill>
            <a:schemeClr val="tx1"/>
          </a:solidFill>
          <a:latin typeface="Times New Roman" pitchFamily="18" charset="0"/>
        </a:defRPr>
      </a:lvl8pPr>
      <a:lvl9pPr marL="3570288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70000"/>
        <a:buChar char="o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leis/l8666cons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Rectangle 2"/>
          <p:cNvSpPr>
            <a:spLocks noChangeArrowheads="1"/>
          </p:cNvSpPr>
          <p:nvPr/>
        </p:nvSpPr>
        <p:spPr bwMode="auto">
          <a:xfrm>
            <a:off x="558800" y="2886075"/>
            <a:ext cx="80264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pt-BR" altLang="pt-BR" sz="4000" dirty="0" smtClean="0">
              <a:solidFill>
                <a:schemeClr val="accent2"/>
              </a:solidFill>
              <a:latin typeface="Arial" charset="0"/>
              <a:cs typeface="+mn-cs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3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GRUPO DE ESPECIALISTA DE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3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DESPESA COM SERVIÇOS TERCEIRIZADOS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3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GED TERCEIRIZADOS </a:t>
            </a:r>
          </a:p>
          <a:p>
            <a:pPr algn="ctr">
              <a:defRPr/>
            </a:pPr>
            <a:endParaRPr lang="pt-BR" altLang="pt-BR" sz="3400" dirty="0" smtClean="0">
              <a:solidFill>
                <a:schemeClr val="accent2"/>
              </a:solidFill>
              <a:latin typeface="Arial" charset="0"/>
              <a:cs typeface="+mn-cs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pt-BR" altLang="pt-BR" sz="3400" dirty="0" smtClean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1FF51035-697A-4308-AC85-6DC4EA329D64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10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0" y="0"/>
            <a:ext cx="8289925" cy="609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  FALHA NA GESTÃO - ALTERAÇÃO</a:t>
            </a:r>
            <a:r>
              <a:rPr lang="en-US" altLang="pt-BR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VERBAL DO CONTRATO</a:t>
            </a:r>
            <a:endParaRPr lang="pt-BR" altLang="pt-BR" sz="21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8702" name="Group 30"/>
          <p:cNvGraphicFramePr>
            <a:graphicFrameLocks noGrp="1"/>
          </p:cNvGraphicFramePr>
          <p:nvPr>
            <p:ph sz="quarter" idx="3"/>
          </p:nvPr>
        </p:nvGraphicFramePr>
        <p:xfrm>
          <a:off x="320675" y="4562475"/>
          <a:ext cx="8145463" cy="1584325"/>
        </p:xfrm>
        <a:graphic>
          <a:graphicData uri="http://schemas.openxmlformats.org/drawingml/2006/table">
            <a:tbl>
              <a:tblPr/>
              <a:tblGrid>
                <a:gridCol w="251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6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484188" indent="-28575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32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223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7414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1986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6558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130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5702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POSTO SERVIÇO</a:t>
                      </a:r>
                    </a:p>
                  </a:txBody>
                  <a:tcPr marL="91422" marR="91422" marT="45739" marB="457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484188" indent="-28575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32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223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7414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1986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6558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130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5702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HORÁRIO CONTRATADO</a:t>
                      </a:r>
                    </a:p>
                  </a:txBody>
                  <a:tcPr marL="91422" marR="91422" marT="45739" marB="457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484188" indent="-28575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32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223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7414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1986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6558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130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5702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HORÁRIO REALIZADO</a:t>
                      </a:r>
                      <a:endParaRPr kumimoji="0" lang="en-US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2" marR="91422" marT="45739" marB="457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484188" indent="-28575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32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223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7414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1986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6558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130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5702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Jardineiro</a:t>
                      </a:r>
                    </a:p>
                  </a:txBody>
                  <a:tcPr marL="91422" marR="91422" marT="45739" marB="457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484188" indent="-28575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32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223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7414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1986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6558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130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5702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8h (dom a dom)</a:t>
                      </a:r>
                    </a:p>
                  </a:txBody>
                  <a:tcPr marL="91422" marR="91422" marT="45739" marB="457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484188" indent="-28575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32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223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7414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1986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6558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130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5702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8h45min (seg a sex)</a:t>
                      </a:r>
                    </a:p>
                  </a:txBody>
                  <a:tcPr marL="91422" marR="91422" marT="45739" marB="457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484188" indent="-28575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32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223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7414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1986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6558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130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5702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Zelador</a:t>
                      </a:r>
                    </a:p>
                  </a:txBody>
                  <a:tcPr marL="91422" marR="91422" marT="45739" marB="457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484188" indent="-28575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32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223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7414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1986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6558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130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5702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8h (dom a dom)</a:t>
                      </a:r>
                    </a:p>
                  </a:txBody>
                  <a:tcPr marL="91422" marR="91422" marT="45739" marB="457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484188" indent="-28575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32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223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7414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1986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6558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130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5702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8h45min (seg a sex)</a:t>
                      </a:r>
                    </a:p>
                  </a:txBody>
                  <a:tcPr marL="91422" marR="91422" marT="45739" marB="457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484188" indent="-28575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32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223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7414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1986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6558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130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5702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Servente</a:t>
                      </a:r>
                    </a:p>
                  </a:txBody>
                  <a:tcPr marL="91422" marR="91422" marT="45739" marB="457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484188" indent="-28575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32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223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7414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1986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6558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130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5702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12x36 (intrajornada)</a:t>
                      </a:r>
                    </a:p>
                  </a:txBody>
                  <a:tcPr marL="91422" marR="91422" marT="45739" marB="457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484188" indent="-28575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32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223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741488" indent="-2286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1986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6558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130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570288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horas </a:t>
                      </a:r>
                    </a:p>
                  </a:txBody>
                  <a:tcPr marL="91422" marR="91422" marT="45739" marB="457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010" name="Text Box 28"/>
          <p:cNvSpPr txBox="1">
            <a:spLocks noChangeArrowheads="1"/>
          </p:cNvSpPr>
          <p:nvPr/>
        </p:nvSpPr>
        <p:spPr bwMode="auto">
          <a:xfrm>
            <a:off x="153988" y="911225"/>
            <a:ext cx="831215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630238" indent="-285750" algn="l" eaLnBrk="0" hangingPunct="0">
              <a:lnSpc>
                <a:spcPct val="90000"/>
              </a:lnSpc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903288" indent="-228600" algn="l" eaLnBrk="0" hangingPunct="0">
              <a:lnSpc>
                <a:spcPct val="90000"/>
              </a:lnSpc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322388" indent="-228600" algn="l" eaLnBrk="0" hangingPunct="0">
              <a:lnSpc>
                <a:spcPct val="90000"/>
              </a:lnSpc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741488" indent="-228600" algn="l" eaLnBrk="0" hangingPunct="0">
              <a:lnSpc>
                <a:spcPct val="90000"/>
              </a:lnSpc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1986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6558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1130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5702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pt-BR" altLang="pt-BR" sz="2200" dirty="0" smtClean="0">
                <a:cs typeface="+mn-cs"/>
              </a:rPr>
              <a:t>INEXISTÊNCIA </a:t>
            </a:r>
            <a:r>
              <a:rPr lang="pt-BR" altLang="pt-BR" sz="2200" dirty="0">
                <a:cs typeface="+mn-cs"/>
              </a:rPr>
              <a:t>DE TERMO </a:t>
            </a:r>
            <a:r>
              <a:rPr lang="pt-BR" altLang="pt-BR" sz="2200" dirty="0" smtClean="0">
                <a:cs typeface="+mn-cs"/>
              </a:rPr>
              <a:t>ADITIVO</a:t>
            </a:r>
          </a:p>
          <a:p>
            <a:pPr>
              <a:spcBef>
                <a:spcPct val="20000"/>
              </a:spcBef>
              <a:defRPr/>
            </a:pPr>
            <a:endParaRPr lang="pt-BR" sz="1200" b="0" dirty="0" smtClean="0">
              <a:latin typeface="Calibri" panose="020F0502020204030204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pt-BR" sz="1200" b="0" dirty="0" smtClean="0">
              <a:latin typeface="Calibri" panose="020F0502020204030204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pt-BR" sz="1200" b="0" dirty="0">
              <a:latin typeface="Calibri" panose="020F0502020204030204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pt-BR" sz="1200" b="0" dirty="0" smtClean="0">
              <a:latin typeface="Calibri" panose="020F0502020204030204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pt-BR" sz="1200" b="0" dirty="0">
              <a:latin typeface="Calibri" panose="020F0502020204030204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pt-BR" sz="1200" b="0" dirty="0" smtClean="0">
              <a:latin typeface="Calibri" panose="020F0502020204030204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pt-BR" sz="1200" b="0" dirty="0">
              <a:latin typeface="Calibri" panose="020F0502020204030204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pt-BR" sz="1200" b="0" dirty="0" smtClean="0">
              <a:latin typeface="Calibri" panose="020F0502020204030204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pt-BR" sz="1400" b="0" dirty="0" smtClean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  Lei 8.666/93</a:t>
            </a:r>
            <a:r>
              <a:rPr lang="pt-BR" sz="1400" b="0" dirty="0" smtClean="0">
                <a:solidFill>
                  <a:schemeClr val="tx1"/>
                </a:solidFill>
                <a:latin typeface="Calibri" panose="020F0502020204030204" pitchFamily="34" charset="0"/>
                <a:cs typeface="+mn-cs"/>
                <a:hlinkClick r:id="rId3"/>
              </a:rPr>
              <a:t>*</a:t>
            </a:r>
            <a:endParaRPr lang="pt-BR" sz="1400" b="0" dirty="0" smtClean="0">
              <a:solidFill>
                <a:schemeClr val="tx1"/>
              </a:solidFill>
              <a:latin typeface="Calibri" panose="020F0502020204030204" pitchFamily="34" charset="0"/>
              <a:cs typeface="+mn-cs"/>
            </a:endParaRPr>
          </a:p>
          <a:p>
            <a:pPr marL="82550" algn="just">
              <a:spcBef>
                <a:spcPct val="20000"/>
              </a:spcBef>
              <a:defRPr/>
            </a:pPr>
            <a:r>
              <a:rPr lang="pt-BR" sz="1200" b="0" dirty="0" smtClean="0">
                <a:latin typeface="Calibri" panose="020F0502020204030204" pitchFamily="34" charset="0"/>
                <a:cs typeface="+mn-cs"/>
              </a:rPr>
              <a:t>Art. 60.  (...)</a:t>
            </a:r>
          </a:p>
          <a:p>
            <a:pPr marL="82550" algn="just">
              <a:spcBef>
                <a:spcPct val="20000"/>
              </a:spcBef>
              <a:defRPr/>
            </a:pPr>
            <a:r>
              <a:rPr lang="pt-BR" sz="1200" b="0" dirty="0" smtClean="0">
                <a:latin typeface="Calibri" panose="020F0502020204030204" pitchFamily="34" charset="0"/>
                <a:cs typeface="+mn-cs"/>
              </a:rPr>
              <a:t>Parágrafo único.  É nulo e de nenhum efeito o </a:t>
            </a:r>
            <a:r>
              <a:rPr lang="pt-BR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contrato verbal </a:t>
            </a:r>
            <a:r>
              <a:rPr lang="pt-BR" sz="1200" b="0" dirty="0" smtClean="0">
                <a:latin typeface="Calibri" panose="020F0502020204030204" pitchFamily="34" charset="0"/>
                <a:cs typeface="+mn-cs"/>
              </a:rPr>
              <a:t>com a Administração, salvo o de pequenas compras de pronto pagamento, assim entendidas aquelas de valor não superior a 5% (cinco por cento) do limite estabelecido no art. 23, inciso II, alínea "a" desta Lei, feitas em regime de adiantamento.</a:t>
            </a:r>
          </a:p>
          <a:p>
            <a:pPr eaLnBrk="1" hangingPunct="1">
              <a:spcBef>
                <a:spcPct val="20000"/>
              </a:spcBef>
              <a:defRPr/>
            </a:pPr>
            <a:endParaRPr lang="pt-BR" altLang="pt-BR" sz="2200" dirty="0">
              <a:cs typeface="+mn-cs"/>
            </a:endParaRPr>
          </a:p>
        </p:txBody>
      </p:sp>
      <p:pic>
        <p:nvPicPr>
          <p:cNvPr id="51230" name="Picture 30" descr="C:\Users\fborges\AppData\Local\Microsoft\Windows\Temporary Internet Files\Content.IE5\YIO54WJT\MC90019632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70" y="910543"/>
            <a:ext cx="3185363" cy="217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8700" name="CaixaDeTexto 1"/>
          <p:cNvSpPr txBox="1">
            <a:spLocks noChangeArrowheads="1"/>
          </p:cNvSpPr>
          <p:nvPr/>
        </p:nvSpPr>
        <p:spPr bwMode="auto">
          <a:xfrm>
            <a:off x="273050" y="3992563"/>
            <a:ext cx="118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pt-BR" altLang="pt-BR" sz="1600"/>
              <a:t>   Exemplos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pt-BR" altLang="pt-BR" sz="2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PLANEJAMENTO DA CONTRATAÇÃO</a:t>
            </a:r>
            <a:endParaRPr lang="pt-BR" altLang="pt-BR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Diagrama 10"/>
          <p:cNvGraphicFramePr/>
          <p:nvPr/>
        </p:nvGraphicFramePr>
        <p:xfrm>
          <a:off x="308759" y="771897"/>
          <a:ext cx="8443355" cy="5272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2A90A7C-127F-4746-B9AC-5C38139A2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90DBB9F-9D03-4D41-AE38-F0C0952E9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CAF6166-E1E9-4788-998D-8DE6CE10A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94C187-32A2-4DB0-A538-CCF624340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A22761B-1402-480E-A5B1-F88792CAD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F5429C6-02DD-435E-AFF0-B3084B1E8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3E30590-A9A1-481A-BBFB-DD66611C1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C380FD5-CB3D-4466-8DC3-9B61C46E6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4F1119-1F29-42BE-BC0A-16DE93A96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95250"/>
            <a:ext cx="8229600" cy="633413"/>
          </a:xfrm>
        </p:spPr>
        <p:txBody>
          <a:bodyPr anchor="t"/>
          <a:lstStyle/>
          <a:p>
            <a:pPr>
              <a:defRPr/>
            </a:pPr>
            <a:r>
              <a:rPr lang="pt-BR" altLang="pt-BR" sz="25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PAPEL DO REPRESENTANTE DA CONTRATADA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768350"/>
            <a:ext cx="8550275" cy="5573713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pt-BR" altLang="pt-BR" sz="2000" dirty="0" smtClean="0">
                <a:latin typeface="Calibri" panose="020F0502020204030204" pitchFamily="34" charset="0"/>
              </a:rPr>
              <a:t>INTERMEDIÁRIO ENTRE A CONTRATANTE E A CONTRATADA</a:t>
            </a:r>
          </a:p>
          <a:p>
            <a:pPr algn="just">
              <a:spcBef>
                <a:spcPts val="0"/>
              </a:spcBef>
              <a:defRPr/>
            </a:pPr>
            <a:endParaRPr lang="pt-BR" altLang="pt-BR" sz="2000" dirty="0" smtClean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pt-BR" altLang="pt-BR" sz="2000" dirty="0" smtClean="0">
                <a:latin typeface="Calibri" panose="020F0502020204030204" pitchFamily="34" charset="0"/>
              </a:rPr>
              <a:t>preposto</a:t>
            </a:r>
            <a:r>
              <a:rPr lang="pt-BR" altLang="pt-BR" sz="2000" dirty="0">
                <a:latin typeface="Calibri" panose="020F0502020204030204" pitchFamily="34" charset="0"/>
              </a:rPr>
              <a:t>, encarregado, líder de </a:t>
            </a:r>
            <a:r>
              <a:rPr lang="pt-BR" altLang="pt-BR" sz="2000" dirty="0" smtClean="0">
                <a:latin typeface="Calibri" panose="020F0502020204030204" pitchFamily="34" charset="0"/>
              </a:rPr>
              <a:t>grupo</a:t>
            </a:r>
          </a:p>
          <a:p>
            <a:pPr marL="0" indent="0" algn="just">
              <a:spcBef>
                <a:spcPts val="0"/>
              </a:spcBef>
              <a:defRPr/>
            </a:pPr>
            <a:endParaRPr lang="pt-BR" altLang="pt-BR" sz="2000" dirty="0" smtClean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defRPr/>
            </a:pPr>
            <a:endParaRPr lang="pt-BR" altLang="pt-BR" sz="2000" dirty="0" smtClean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altLang="pt-BR" sz="2000" dirty="0" smtClean="0">
                <a:latin typeface="Calibri" panose="020F0502020204030204" pitchFamily="34" charset="0"/>
              </a:rPr>
              <a:t>Edital: previsão de se manter no local da prestação do serviço um representante da empresa contratada sem que se configure 1 posto de serviço</a:t>
            </a:r>
          </a:p>
          <a:p>
            <a:pPr algn="just">
              <a:defRPr/>
            </a:pPr>
            <a:endParaRPr lang="pt-BR" altLang="pt-BR" sz="20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pt-BR" alt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FUNÇÃO DO PREPOSTO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altLang="pt-BR" sz="1800" dirty="0" smtClean="0">
                <a:latin typeface="Calibri" panose="020F0502020204030204" pitchFamily="34" charset="0"/>
              </a:rPr>
              <a:t>coordenar a execução do serviço (distribuição terceirizados)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altLang="pt-BR" sz="1800" dirty="0">
                <a:latin typeface="Calibri" panose="020F0502020204030204" pitchFamily="34" charset="0"/>
              </a:rPr>
              <a:t>responsável </a:t>
            </a:r>
            <a:r>
              <a:rPr lang="pt-BR" altLang="pt-BR" sz="1800" dirty="0" smtClean="0">
                <a:latin typeface="Calibri" panose="020F0502020204030204" pitchFamily="34" charset="0"/>
              </a:rPr>
              <a:t>pela </a:t>
            </a:r>
            <a:r>
              <a:rPr lang="pt-BR" altLang="pt-BR" sz="1800" dirty="0">
                <a:latin typeface="Calibri" panose="020F0502020204030204" pitchFamily="34" charset="0"/>
              </a:rPr>
              <a:t>ficha ponto, vale transporte, vale alimentação, </a:t>
            </a:r>
            <a:r>
              <a:rPr lang="pt-BR" altLang="pt-BR" sz="1800" dirty="0" err="1">
                <a:latin typeface="Calibri" panose="020F0502020204030204" pitchFamily="34" charset="0"/>
              </a:rPr>
              <a:t>contra-cheque</a:t>
            </a:r>
            <a:endParaRPr lang="pt-BR" altLang="pt-BR" sz="1800" dirty="0"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altLang="pt-BR" sz="1800" dirty="0" smtClean="0">
                <a:latin typeface="Calibri" panose="020F0502020204030204" pitchFamily="34" charset="0"/>
              </a:rPr>
              <a:t>verificar as ausências, substituições e </a:t>
            </a:r>
            <a:r>
              <a:rPr lang="pt-BR" altLang="pt-BR" sz="1800" dirty="0">
                <a:latin typeface="Calibri" panose="020F0502020204030204" pitchFamily="34" charset="0"/>
              </a:rPr>
              <a:t>outras situações que comprometam a prestação dos serviços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altLang="pt-BR" sz="1800" dirty="0" smtClean="0">
                <a:latin typeface="Calibri" panose="020F0502020204030204" pitchFamily="34" charset="0"/>
              </a:rPr>
              <a:t>atender aos terceirizados em suas necessidades 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altLang="pt-BR" sz="1800" dirty="0" smtClean="0">
                <a:latin typeface="Calibri" panose="020F0502020204030204" pitchFamily="34" charset="0"/>
              </a:rPr>
              <a:t>aplicar eventuais advertências aos terceirizados (verbais e escritas)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altLang="pt-BR" sz="1800" dirty="0">
                <a:latin typeface="Calibri" pitchFamily="34" charset="0"/>
              </a:rPr>
              <a:t>e</a:t>
            </a:r>
            <a:r>
              <a:rPr lang="pt-BR" altLang="pt-BR" sz="1800" dirty="0" smtClean="0">
                <a:latin typeface="Calibri" pitchFamily="34" charset="0"/>
              </a:rPr>
              <a:t>ncaminhar registros de ocorrência à empresa para: </a:t>
            </a:r>
            <a:r>
              <a:rPr lang="pt-BR" altLang="pt-BR" sz="1800" dirty="0">
                <a:latin typeface="Calibri" pitchFamily="34" charset="0"/>
              </a:rPr>
              <a:t>manifestação de </a:t>
            </a:r>
            <a:r>
              <a:rPr lang="pt-BR" altLang="pt-BR" sz="1800" dirty="0" smtClean="0">
                <a:latin typeface="Calibri" pitchFamily="34" charset="0"/>
              </a:rPr>
              <a:t>defesa, correção do serviço ou aplicação de glosa</a:t>
            </a:r>
          </a:p>
        </p:txBody>
      </p:sp>
      <p:pic>
        <p:nvPicPr>
          <p:cNvPr id="35844" name="Picture 10" descr="C:\Users\fborges\AppData\Local\Microsoft\Windows\Temporary Internet Files\Content.IE5\YIO54WJT\MC90028994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1150" y="931863"/>
            <a:ext cx="2103438" cy="134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/>
        </p:nvGraphicFramePr>
        <p:xfrm>
          <a:off x="385947" y="937844"/>
          <a:ext cx="7772400" cy="484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7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7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6CAC86F6-F7BE-48AE-8037-67F0A24CB0D6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13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85725"/>
            <a:ext cx="54864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altLang="pt-BR" sz="2700" kern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PAPEL DO FISCAL DO CONTRATO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296884" y="1365662"/>
          <a:ext cx="8668987" cy="4074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1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7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2D090B26-A4A7-4347-964F-69BAAAF72617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14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550" y="85725"/>
            <a:ext cx="609282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altLang="pt-BR" sz="2700" kern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DA FISCALIZAÇÃO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ADC5E9-068F-44E8-854C-8B46672E4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5ADC5E9-068F-44E8-854C-8B46672E4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5ADC5E9-068F-44E8-854C-8B46672E4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FD1CE3-5780-41DD-AB08-E50084E6E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B7FD1CE3-5780-41DD-AB08-E50084E6E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B7FD1CE3-5780-41DD-AB08-E50084E6E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74A6DD-06BF-46B9-B99E-4A2485C65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5B74A6DD-06BF-46B9-B99E-4A2485C65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5B74A6DD-06BF-46B9-B99E-4A2485C65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9DBCAB-1BF6-4791-82F3-8E58EA9F2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7A9DBCAB-1BF6-4791-82F3-8E58EA9F2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7A9DBCAB-1BF6-4791-82F3-8E58EA9F2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DA239C-0B47-433C-9D6D-716549D3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67DA239C-0B47-433C-9D6D-716549D3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67DA239C-0B47-433C-9D6D-716549D3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31A04D-470E-4393-9B75-92F68FDF5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D031A04D-470E-4393-9B75-92F68FDF5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D031A04D-470E-4393-9B75-92F68FDF5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EDC651-B45D-47B0-BD86-6D114A904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84EDC651-B45D-47B0-BD86-6D114A904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84EDC651-B45D-47B0-BD86-6D114A904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244475" y="852488"/>
          <a:ext cx="8643938" cy="516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7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8F31050B-8503-45CF-BD2A-782A404A21CD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15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063"/>
            <a:ext cx="7391400" cy="609600"/>
          </a:xfrm>
        </p:spPr>
        <p:txBody>
          <a:bodyPr anchor="t"/>
          <a:lstStyle/>
          <a:p>
            <a:pPr>
              <a:defRPr/>
            </a:pPr>
            <a:r>
              <a:rPr lang="pt-BR" alt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PERIGOS </a:t>
            </a:r>
            <a:r>
              <a:rPr lang="pt-BR" alt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</a:t>
            </a:r>
            <a:r>
              <a:rPr lang="pt-BR" alt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CONTRATAÇÃO: DESVIO DE FUNÇÃO</a:t>
            </a:r>
            <a:endParaRPr lang="pt-BR" alt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0DB7A3-85D2-462D-AB25-A88C32EEA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170DB7A3-85D2-462D-AB25-A88C32EEA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170DB7A3-85D2-462D-AB25-A88C32EEA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9A3D87-45AC-466D-B63A-DD2983E7B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A89A3D87-45AC-466D-B63A-DD2983E7B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A89A3D87-45AC-466D-B63A-DD2983E7B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74F0D7-D423-4B56-8F0C-E84F5B53B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5674F0D7-D423-4B56-8F0C-E84F5B53B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5674F0D7-D423-4B56-8F0C-E84F5B53B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9D6931-191F-4802-B4F2-DFE725B7F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2A9D6931-191F-4802-B4F2-DFE725B7F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2A9D6931-191F-4802-B4F2-DFE725B7F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6D6D49-D07A-407C-AC64-7B58E3073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B16D6D49-D07A-407C-AC64-7B58E3073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B16D6D49-D07A-407C-AC64-7B58E3073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6479B3-9AC5-41BB-90B3-E3A55FFA2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E76479B3-9AC5-41BB-90B3-E3A55FFA2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E76479B3-9AC5-41BB-90B3-E3A55FFA2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72F3B9-7A24-4877-9A4E-B55290BE5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F272F3B9-7A24-4877-9A4E-B55290BE5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F272F3B9-7A24-4877-9A4E-B55290BE5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EFB296-094A-48C4-B8C1-65C1C6E22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5BEFB296-094A-48C4-B8C1-65C1C6E22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5BEFB296-094A-48C4-B8C1-65C1C6E22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A764BF-39D4-469F-907C-F0F9AB4AD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23A764BF-39D4-469F-907C-F0F9AB4AD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23A764BF-39D4-469F-907C-F0F9AB4AD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21D2D6-D875-4317-92CB-9082B2B2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8221D2D6-D875-4317-92CB-9082B2B2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8221D2D6-D875-4317-92CB-9082B2B2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4389A4-083A-4630-8D9D-F3D5FD422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4C4389A4-083A-4630-8D9D-F3D5FD422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4C4389A4-083A-4630-8D9D-F3D5FD422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106363"/>
            <a:ext cx="8466138" cy="527050"/>
          </a:xfrm>
        </p:spPr>
        <p:txBody>
          <a:bodyPr anchor="t"/>
          <a:lstStyle/>
          <a:p>
            <a:pPr>
              <a:defRPr/>
            </a:pPr>
            <a:r>
              <a:rPr lang="pt-BR" altLang="pt-BR" sz="25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PERIGOS DA </a:t>
            </a:r>
            <a:r>
              <a:rPr lang="pt-BR" altLang="pt-BR" sz="25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CONTRATAÇÃO:  VÍNCULO E SUBORDINAÇÃO</a:t>
            </a:r>
            <a:endParaRPr lang="pt-BR" altLang="pt-BR" sz="25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742950"/>
            <a:ext cx="8751888" cy="569277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defRPr/>
            </a:pPr>
            <a:r>
              <a:rPr lang="pt-BR" altLang="pt-BR" sz="2000" u="sng" dirty="0" smtClean="0">
                <a:latin typeface="Calibri" pitchFamily="34" charset="0"/>
              </a:rPr>
              <a:t>Poder </a:t>
            </a:r>
            <a:r>
              <a:rPr lang="pt-BR" altLang="pt-BR" sz="2000" u="sng" dirty="0">
                <a:latin typeface="Calibri" pitchFamily="34" charset="0"/>
              </a:rPr>
              <a:t>de mando </a:t>
            </a:r>
            <a:r>
              <a:rPr lang="pt-BR" altLang="pt-BR" sz="2000" dirty="0">
                <a:latin typeface="Calibri" pitchFamily="34" charset="0"/>
              </a:rPr>
              <a:t>ou </a:t>
            </a:r>
            <a:r>
              <a:rPr lang="pt-BR" altLang="pt-BR" sz="2000" u="sng" dirty="0">
                <a:latin typeface="Calibri" pitchFamily="34" charset="0"/>
              </a:rPr>
              <a:t>chefia</a:t>
            </a:r>
            <a:r>
              <a:rPr lang="pt-BR" altLang="pt-BR" sz="2000" dirty="0">
                <a:latin typeface="Calibri" pitchFamily="34" charset="0"/>
              </a:rPr>
              <a:t> aos empregados da </a:t>
            </a:r>
            <a:r>
              <a:rPr lang="pt-BR" altLang="pt-BR" sz="2000" dirty="0" smtClean="0">
                <a:latin typeface="Calibri" pitchFamily="34" charset="0"/>
              </a:rPr>
              <a:t>contratada </a:t>
            </a:r>
            <a:endParaRPr lang="pt-BR" altLang="pt-BR" sz="2100" dirty="0" smtClean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pt-BR" altLang="pt-BR" sz="2100" dirty="0" smtClean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pt-BR" altLang="pt-BR" sz="2100" dirty="0" smtClean="0">
                <a:latin typeface="Calibri" panose="020F0502020204030204" pitchFamily="34" charset="0"/>
              </a:rPr>
              <a:t>COMO PROCEDER? </a:t>
            </a:r>
            <a:endParaRPr lang="pt-BR" altLang="pt-BR" sz="2100" dirty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pt-BR" altLang="pt-BR" sz="2100" dirty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pt-BR" altLang="pt-BR" sz="2100" dirty="0" smtClean="0">
                <a:latin typeface="Calibri" panose="020F0502020204030204" pitchFamily="34" charset="0"/>
              </a:rPr>
              <a:t>Evitar a comunicação direta do servidor com o terceirizado, exceto com relação às atividades contratadas (importância do detalhamento do serviço no edital)</a:t>
            </a:r>
          </a:p>
          <a:p>
            <a:pPr marL="0" indent="0" algn="just">
              <a:spcBef>
                <a:spcPts val="0"/>
              </a:spcBef>
              <a:defRPr/>
            </a:pPr>
            <a:endParaRPr lang="pt-BR" altLang="pt-BR" sz="2100" dirty="0" smtClean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pt-BR" altLang="pt-BR" sz="2100" dirty="0" smtClean="0">
                <a:latin typeface="Calibri" panose="020F0502020204030204" pitchFamily="34" charset="0"/>
              </a:rPr>
              <a:t>Não interferir nas questões empregatícias do terceirizado: horário de chegada/saída, férias, sistema de compensação, troca de jornada, troca de posto de serviço (“promoção”)</a:t>
            </a:r>
          </a:p>
          <a:p>
            <a:pPr marL="0" indent="0" algn="just">
              <a:spcBef>
                <a:spcPts val="0"/>
              </a:spcBef>
              <a:defRPr/>
            </a:pPr>
            <a:endParaRPr lang="pt-BR" altLang="pt-BR" sz="2100" dirty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pt-BR" altLang="pt-BR" sz="2100" dirty="0" smtClean="0">
                <a:latin typeface="Calibri" panose="020F0502020204030204" pitchFamily="34" charset="0"/>
              </a:rPr>
              <a:t>Não autorizar o terceirizado a faltar ou a compensar a sua falta (não  cabe ao servidor aceitar atestado médico)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pt-BR" altLang="pt-BR" sz="2100" dirty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pt-BR" altLang="pt-BR" sz="2100" dirty="0" smtClean="0">
                <a:latin typeface="Calibri" panose="020F0502020204030204" pitchFamily="34" charset="0"/>
              </a:rPr>
              <a:t>Não autorizar o terceirizado a se apresentar sem uniforme ou sem identificação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pt-BR" altLang="pt-BR" sz="2100" dirty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pt-BR" altLang="pt-BR" sz="2100" dirty="0" smtClean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pt-BR" altLang="pt-BR" sz="2100" dirty="0" smtClean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pt-BR" altLang="pt-BR" sz="2800" dirty="0" smtClean="0"/>
          </a:p>
        </p:txBody>
      </p:sp>
      <p:pic>
        <p:nvPicPr>
          <p:cNvPr id="34820" name="Picture 11" descr="C:\Users\fborges\AppData\Local\Microsoft\Windows\Temporary Internet Files\Content.IE5\7D0MFFT8\MC9002972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930275"/>
            <a:ext cx="239871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93663"/>
            <a:ext cx="7891463" cy="561975"/>
          </a:xfrm>
        </p:spPr>
        <p:txBody>
          <a:bodyPr anchor="t"/>
          <a:lstStyle/>
          <a:p>
            <a:pPr>
              <a:defRPr/>
            </a:pPr>
            <a:r>
              <a:rPr lang="pt-BR" alt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PERIGOS </a:t>
            </a:r>
            <a:r>
              <a:rPr lang="pt-BR" alt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</a:t>
            </a:r>
            <a:r>
              <a:rPr lang="pt-BR" alt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CONTRATAÇÃO:  DESVIO DE FUNÇÃO</a:t>
            </a:r>
            <a:endParaRPr lang="pt-BR" alt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015287" cy="5397500"/>
          </a:xfrm>
        </p:spPr>
        <p:txBody>
          <a:bodyPr/>
          <a:lstStyle/>
          <a:p>
            <a:pPr algn="just"/>
            <a:r>
              <a:rPr lang="pt-BR" altLang="pt-BR" smtClean="0">
                <a:latin typeface="Calibri" pitchFamily="34" charset="0"/>
              </a:rPr>
              <a:t>A contratação de terceirizado para um posto e a sua alocação em outra atividade que não a contemplada na descrição do serviço</a:t>
            </a:r>
          </a:p>
          <a:p>
            <a:pPr algn="just"/>
            <a:endParaRPr lang="pt-BR" altLang="pt-BR" smtClean="0">
              <a:latin typeface="Calibri" pitchFamily="34" charset="0"/>
            </a:endParaRPr>
          </a:p>
          <a:p>
            <a:pPr algn="just"/>
            <a:r>
              <a:rPr lang="pt-BR" altLang="pt-BR" sz="3300" smtClean="0">
                <a:latin typeface="Calibri" pitchFamily="34" charset="0"/>
              </a:rPr>
              <a:t>Isso se chama disfunção! </a:t>
            </a:r>
          </a:p>
          <a:p>
            <a:pPr algn="just"/>
            <a:endParaRPr lang="pt-BR" altLang="pt-BR" smtClean="0">
              <a:latin typeface="Calibri" pitchFamily="34" charset="0"/>
            </a:endParaRPr>
          </a:p>
          <a:p>
            <a:pPr algn="just"/>
            <a:endParaRPr lang="pt-BR" altLang="pt-BR" smtClean="0">
              <a:latin typeface="Calibri" pitchFamily="34" charset="0"/>
            </a:endParaRPr>
          </a:p>
          <a:p>
            <a:pPr algn="just"/>
            <a:endParaRPr lang="pt-BR" altLang="pt-BR" smtClean="0">
              <a:latin typeface="Calibri" pitchFamily="34" charset="0"/>
            </a:endParaRPr>
          </a:p>
          <a:p>
            <a:pPr algn="just"/>
            <a:r>
              <a:rPr lang="pt-BR" altLang="pt-BR" smtClean="0">
                <a:latin typeface="Calibri" pitchFamily="34" charset="0"/>
              </a:rPr>
              <a:t>A contratante deve estar sempre de olho para que isso não aconteça !!!</a:t>
            </a:r>
          </a:p>
        </p:txBody>
      </p:sp>
      <p:pic>
        <p:nvPicPr>
          <p:cNvPr id="29700" name="Picture 3" descr="C:\Users\fborges\AppData\Local\Microsoft\Windows\Temporary Internet Files\Content.IE5\1UU9FT8D\MC9003594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2717800"/>
            <a:ext cx="187325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 descr="C:\Users\fborges\AppData\Local\Microsoft\Windows\Temporary Internet Files\Content.IE5\1UU9FT8D\MC9003594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2792413"/>
            <a:ext cx="187483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" descr="C:\Users\fborges\AppData\Local\Microsoft\Windows\Temporary Internet Files\Content.IE5\1UU9FT8D\MC9003594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2244725"/>
            <a:ext cx="187325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2938463"/>
            <a:ext cx="1871662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811338"/>
            <a:ext cx="187166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9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97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97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97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97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E31207B5-BB4D-44BB-9170-459BD66AAD25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18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165100"/>
            <a:ext cx="8451850" cy="312738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300" dirty="0" smtClean="0">
                <a:solidFill>
                  <a:schemeClr val="bg1">
                    <a:lumMod val="50000"/>
                  </a:schemeClr>
                </a:solidFill>
              </a:rPr>
              <a:t>DIGNÓSTICO DAS VISITAS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-1835" y="1010104"/>
          <a:ext cx="8835242" cy="489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graphicEl>
                                              <a:dgm id="{53D982B4-0700-45DC-99B6-9298EBB95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53D982B4-0700-45DC-99B6-9298EBB95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346B0853-66F6-42DD-82F9-4CBE7346F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346B0853-66F6-42DD-82F9-4CBE7346F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graphicEl>
                                              <a:dgm id="{52F116E2-3921-4487-BA25-F9610ADFC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52F116E2-3921-4487-BA25-F9610ADFC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BDE9D503-2373-49E8-8118-0369ABF8E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BDE9D503-2373-49E8-8118-0369ABF8E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C03094F1-CF8C-4471-AEEB-B9EB0D21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C03094F1-CF8C-4471-AEEB-B9EB0D21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F5978DD5-277D-425D-B031-FE2B48DF1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F5978DD5-277D-425D-B031-FE2B48DF1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AA785D4E-EFD0-4C81-B431-6FD37C58B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AA785D4E-EFD0-4C81-B431-6FD37C58B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939E14DF-99A4-4600-8E03-D26A49D46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939E14DF-99A4-4600-8E03-D26A49D46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FF704620-2EB8-4756-9281-3375A91E6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FF704620-2EB8-4756-9281-3375A91E6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F8ADADC6-6D50-41E9-BAF8-94450DD7F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F8ADADC6-6D50-41E9-BAF8-94450DD7F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354CF9F8-C8A1-4711-9F63-80AD46853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354CF9F8-C8A1-4711-9F63-80AD46853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5E957D44-A196-4772-8363-CBE976AC2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5E957D44-A196-4772-8363-CBE976AC2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BE606AD2-5F41-4F96-A07E-48D1AC4CE487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19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0"/>
            <a:ext cx="7843837" cy="609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300" dirty="0" smtClean="0">
                <a:solidFill>
                  <a:schemeClr val="bg1">
                    <a:lumMod val="50000"/>
                  </a:schemeClr>
                </a:solidFill>
              </a:rPr>
              <a:t> METODOLOGIA UTILIZADA</a:t>
            </a:r>
          </a:p>
        </p:txBody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9938"/>
            <a:ext cx="8624888" cy="5405437"/>
          </a:xfrm>
        </p:spPr>
        <p:txBody>
          <a:bodyPr/>
          <a:lstStyle/>
          <a:p>
            <a:pPr eaLnBrk="1" hangingPunct="1">
              <a:defRPr/>
            </a:pPr>
            <a:endParaRPr lang="pt-BR" altLang="pt-BR" sz="2000" dirty="0" smtClean="0"/>
          </a:p>
          <a:p>
            <a:pPr eaLnBrk="1" hangingPunct="1">
              <a:buSzPct val="110000"/>
              <a:buFont typeface="Wingdings" pitchFamily="2" charset="2"/>
              <a:buChar char="§"/>
              <a:defRPr/>
            </a:pPr>
            <a:r>
              <a:rPr lang="pt-BR" altLang="pt-BR" sz="2000" dirty="0" smtClean="0"/>
              <a:t> </a:t>
            </a:r>
            <a:r>
              <a:rPr lang="pt-BR" altLang="pt-BR" sz="2300" dirty="0" smtClean="0">
                <a:latin typeface="Calibri" panose="020F0502020204030204" pitchFamily="34" charset="0"/>
              </a:rPr>
              <a:t>ENTREVISTA COM GESTORES E FISCAIS</a:t>
            </a:r>
          </a:p>
          <a:p>
            <a:pPr eaLnBrk="1" hangingPunct="1">
              <a:buSzPct val="110000"/>
              <a:buFont typeface="Wingdings" pitchFamily="2" charset="2"/>
              <a:buChar char="§"/>
              <a:defRPr/>
            </a:pPr>
            <a:endParaRPr lang="pt-BR" altLang="pt-BR" sz="2300" dirty="0" smtClean="0">
              <a:latin typeface="Calibri" panose="020F0502020204030204" pitchFamily="34" charset="0"/>
            </a:endParaRPr>
          </a:p>
          <a:p>
            <a:pPr eaLnBrk="1" hangingPunct="1">
              <a:buSzPct val="110000"/>
              <a:buFont typeface="Wingdings" pitchFamily="2" charset="2"/>
              <a:buChar char="§"/>
              <a:defRPr/>
            </a:pPr>
            <a:r>
              <a:rPr lang="pt-BR" altLang="pt-BR" sz="2300" dirty="0" smtClean="0">
                <a:latin typeface="Calibri" panose="020F0502020204030204" pitchFamily="34" charset="0"/>
              </a:rPr>
              <a:t>  ENTREVISTAS AOS TERCEIRIZADOS = “TODOS”</a:t>
            </a:r>
          </a:p>
          <a:p>
            <a:pPr eaLnBrk="1" hangingPunct="1">
              <a:buSzPct val="110000"/>
              <a:buFont typeface="Wingdings" pitchFamily="2" charset="2"/>
              <a:buChar char="§"/>
              <a:defRPr/>
            </a:pPr>
            <a:endParaRPr lang="pt-BR" altLang="pt-BR" sz="2300" dirty="0" smtClean="0">
              <a:latin typeface="Calibri" panose="020F0502020204030204" pitchFamily="34" charset="0"/>
            </a:endParaRPr>
          </a:p>
          <a:p>
            <a:pPr eaLnBrk="1" hangingPunct="1">
              <a:buSzPct val="110000"/>
              <a:buFont typeface="Wingdings" pitchFamily="2" charset="2"/>
              <a:buChar char="§"/>
              <a:defRPr/>
            </a:pPr>
            <a:r>
              <a:rPr lang="pt-BR" altLang="pt-BR" sz="2300" dirty="0" smtClean="0">
                <a:latin typeface="Calibri" panose="020F0502020204030204" pitchFamily="34" charset="0"/>
              </a:rPr>
              <a:t>  DIAGNÓSTICO = INFORMAÇÕES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altLang="pt-BR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t-BR" altLang="pt-BR" sz="2000" dirty="0" smtClean="0"/>
          </a:p>
          <a:p>
            <a:pPr algn="ctr" eaLnBrk="1" hangingPunct="1">
              <a:buFont typeface="Wingdings" pitchFamily="2" charset="2"/>
              <a:buChar char="!"/>
              <a:defRPr/>
            </a:pPr>
            <a:r>
              <a:rPr lang="pt-BR" alt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BOAS PRÁTICAS</a:t>
            </a:r>
            <a:endParaRPr lang="pt-BR" altLang="pt-BR" sz="28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eaLnBrk="1" hangingPunct="1">
              <a:buSzPct val="75000"/>
              <a:buFont typeface="Wingdings" pitchFamily="2" charset="2"/>
              <a:buNone/>
              <a:defRPr/>
            </a:pPr>
            <a:endParaRPr lang="pt-BR" altLang="pt-BR" dirty="0" smtClean="0"/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>
            <a:off x="4987925" y="2470150"/>
            <a:ext cx="3170238" cy="677863"/>
          </a:xfrm>
          <a:prstGeom prst="wedgeRectCallout">
            <a:avLst>
              <a:gd name="adj1" fmla="val -62069"/>
              <a:gd name="adj2" fmla="val -2798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484188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9032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3223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7414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1986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6558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1130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5702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Char char="-"/>
            </a:pPr>
            <a:endParaRPr lang="pt-BR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9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2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TERCEIRIZAÇÃO</a:t>
            </a:r>
          </a:p>
        </p:txBody>
      </p:sp>
      <p:sp>
        <p:nvSpPr>
          <p:cNvPr id="20483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38F7B845-26C5-4E25-BC7D-11E2D6EEBD47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2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20484" name="Litebulb"/>
          <p:cNvSpPr>
            <a:spLocks noEditPoints="1" noChangeArrowheads="1"/>
          </p:cNvSpPr>
          <p:nvPr/>
        </p:nvSpPr>
        <p:spPr bwMode="auto">
          <a:xfrm>
            <a:off x="171450" y="860425"/>
            <a:ext cx="790575" cy="16605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485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58888" y="860425"/>
            <a:ext cx="7196137" cy="5868988"/>
          </a:xfrm>
        </p:spPr>
        <p:txBody>
          <a:bodyPr/>
          <a:lstStyle/>
          <a:p>
            <a:pPr marL="0" indent="0" algn="just">
              <a:spcBef>
                <a:spcPts val="150"/>
              </a:spcBef>
              <a:spcAft>
                <a:spcPts val="150"/>
              </a:spcAft>
            </a:pPr>
            <a:r>
              <a:rPr lang="pt-BR" altLang="pt-BR" sz="1800" smtClean="0">
                <a:latin typeface="Calibri" pitchFamily="34" charset="0"/>
              </a:rPr>
              <a:t>CONCEITO DE TERCEIRIZAÇÃO</a:t>
            </a:r>
          </a:p>
          <a:p>
            <a:pPr marL="0" indent="0" algn="just">
              <a:spcBef>
                <a:spcPts val="150"/>
              </a:spcBef>
              <a:spcAft>
                <a:spcPts val="150"/>
              </a:spcAft>
            </a:pPr>
            <a:endParaRPr lang="pt-BR" altLang="pt-BR" sz="1800" smtClean="0">
              <a:latin typeface="Calibri" pitchFamily="34" charset="0"/>
            </a:endParaRPr>
          </a:p>
          <a:p>
            <a:pPr marL="0" indent="0" algn="just">
              <a:spcBef>
                <a:spcPts val="150"/>
              </a:spcBef>
              <a:spcAft>
                <a:spcPts val="150"/>
              </a:spcAft>
            </a:pPr>
            <a:r>
              <a:rPr lang="pt-BR" altLang="pt-BR" sz="1800" smtClean="0">
                <a:latin typeface="Calibri" pitchFamily="34" charset="0"/>
              </a:rPr>
              <a:t>É a contratação de serviços por meio de empresa intermediária</a:t>
            </a:r>
          </a:p>
          <a:p>
            <a:pPr marL="0" indent="0" algn="just">
              <a:spcBef>
                <a:spcPts val="150"/>
              </a:spcBef>
              <a:spcAft>
                <a:spcPts val="150"/>
              </a:spcAft>
            </a:pPr>
            <a:endParaRPr lang="pt-BR" altLang="pt-BR" sz="1800" smtClean="0">
              <a:latin typeface="Calibri" pitchFamily="34" charset="0"/>
            </a:endParaRPr>
          </a:p>
          <a:p>
            <a:pPr marL="0" indent="0" algn="just">
              <a:spcBef>
                <a:spcPts val="150"/>
              </a:spcBef>
              <a:spcAft>
                <a:spcPts val="150"/>
              </a:spcAft>
            </a:pPr>
            <a:r>
              <a:rPr lang="pt-BR" altLang="pt-BR" sz="1800" smtClean="0">
                <a:latin typeface="Calibri" pitchFamily="34" charset="0"/>
              </a:rPr>
              <a:t>COMO FUNCIONA A TERCEIRIZAÇÃO NO ÂMBITO DO PODER PÚBLICO?</a:t>
            </a:r>
          </a:p>
          <a:p>
            <a:pPr marL="0" indent="0" algn="just">
              <a:spcBef>
                <a:spcPts val="150"/>
              </a:spcBef>
              <a:spcAft>
                <a:spcPts val="150"/>
              </a:spcAft>
            </a:pPr>
            <a:endParaRPr lang="pt-BR" altLang="pt-BR" sz="1800" smtClean="0">
              <a:latin typeface="Calibri" pitchFamily="34" charset="0"/>
            </a:endParaRPr>
          </a:p>
          <a:p>
            <a:pPr marL="0" indent="0" algn="just">
              <a:spcBef>
                <a:spcPts val="150"/>
              </a:spcBef>
              <a:spcAft>
                <a:spcPts val="150"/>
              </a:spcAft>
              <a:buFontTx/>
              <a:buChar char="•"/>
            </a:pPr>
            <a:r>
              <a:rPr lang="pt-BR" altLang="pt-BR" sz="1800" smtClean="0">
                <a:latin typeface="Calibri" pitchFamily="34" charset="0"/>
              </a:rPr>
              <a:t>A administração pública, por meio de processo licitatório, contrata empresas especializadas para desempenharem atividades-meio: atividades acessórias que não fazem parte do objetivo institucional do órgão ou entidade</a:t>
            </a:r>
          </a:p>
          <a:p>
            <a:pPr marL="0" indent="0" algn="just">
              <a:spcBef>
                <a:spcPts val="150"/>
              </a:spcBef>
              <a:spcAft>
                <a:spcPts val="150"/>
              </a:spcAft>
              <a:buFontTx/>
              <a:buChar char="•"/>
            </a:pPr>
            <a:endParaRPr lang="pt-BR" altLang="pt-BR" sz="1800" smtClean="0">
              <a:latin typeface="Calibri" pitchFamily="34" charset="0"/>
            </a:endParaRPr>
          </a:p>
          <a:p>
            <a:pPr marL="0" indent="0" algn="just">
              <a:spcBef>
                <a:spcPts val="150"/>
              </a:spcBef>
              <a:spcAft>
                <a:spcPts val="150"/>
              </a:spcAft>
            </a:pPr>
            <a:endParaRPr lang="pt-BR" altLang="pt-BR" sz="1800" smtClean="0">
              <a:latin typeface="Calibri" pitchFamily="34" charset="0"/>
            </a:endParaRPr>
          </a:p>
          <a:p>
            <a:pPr marL="0" indent="0" algn="just">
              <a:buFontTx/>
              <a:buChar char="•"/>
            </a:pPr>
            <a:r>
              <a:rPr lang="pt-BR" altLang="pt-BR" sz="1800" smtClean="0">
                <a:latin typeface="Calibri" pitchFamily="34" charset="0"/>
              </a:rPr>
              <a:t>Não há qualquer transferência de gestão do serviço público ao privado; o que existe é uma forma de execução indireta, regida por cláusulas contratuais que determinam quais os serviços e a forma pelos quais esses serão fornecidos à Administração</a:t>
            </a:r>
          </a:p>
          <a:p>
            <a:pPr marL="0" indent="0">
              <a:buFontTx/>
              <a:buChar char="•"/>
            </a:pPr>
            <a:endParaRPr lang="pt-BR" altLang="pt-BR" sz="1800" smtClean="0">
              <a:latin typeface="Calibri" pitchFamily="34" charset="0"/>
            </a:endParaRPr>
          </a:p>
          <a:p>
            <a:pPr marL="0" indent="0" algn="just">
              <a:spcBef>
                <a:spcPts val="150"/>
              </a:spcBef>
              <a:spcAft>
                <a:spcPts val="150"/>
              </a:spcAft>
            </a:pPr>
            <a:endParaRPr lang="pt-BR" altLang="pt-BR" sz="1800" smtClean="0">
              <a:latin typeface="Calibri" pitchFamily="34" charset="0"/>
            </a:endParaRPr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3800475"/>
            <a:ext cx="15081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B3CEC3E5-E180-4169-842D-6E7F74FF4103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20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graphicFrame>
        <p:nvGraphicFramePr>
          <p:cNvPr id="38915" name="Object 4"/>
          <p:cNvGraphicFramePr>
            <a:graphicFrameLocks noGrp="1" noChangeAspect="1"/>
          </p:cNvGraphicFramePr>
          <p:nvPr>
            <p:ph/>
          </p:nvPr>
        </p:nvGraphicFramePr>
        <p:xfrm>
          <a:off x="293688" y="860425"/>
          <a:ext cx="8634412" cy="536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Imagem de bitmap" r:id="rId4" imgW="9123810" imgH="6904762" progId="Paint.Picture">
                  <p:embed/>
                </p:oleObj>
              </mc:Choice>
              <mc:Fallback>
                <p:oleObj name="Imagem de bitmap" r:id="rId4" imgW="9123810" imgH="6904762" progId="Paint.Picture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860425"/>
                        <a:ext cx="8634412" cy="536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88" y="0"/>
            <a:ext cx="8102600" cy="609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000" dirty="0" smtClean="0">
                <a:solidFill>
                  <a:schemeClr val="accent2"/>
                </a:solidFill>
              </a:rPr>
              <a:t> </a:t>
            </a:r>
            <a:r>
              <a:rPr lang="pt-BR" altLang="pt-BR" sz="2200" dirty="0" smtClean="0">
                <a:solidFill>
                  <a:schemeClr val="bg1">
                    <a:lumMod val="50000"/>
                  </a:schemeClr>
                </a:solidFill>
              </a:rPr>
              <a:t>ENTREVISTA GESTOR E FISCAL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B9066062-EC3B-4F5A-911B-F54FA46CDB0A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21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7391400" cy="609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200" dirty="0" smtClean="0">
                <a:solidFill>
                  <a:schemeClr val="accent2"/>
                </a:solidFill>
              </a:rPr>
              <a:t> </a:t>
            </a:r>
            <a:r>
              <a:rPr lang="pt-BR" altLang="pt-BR" sz="2200" dirty="0" smtClean="0">
                <a:solidFill>
                  <a:schemeClr val="bg1">
                    <a:lumMod val="50000"/>
                  </a:schemeClr>
                </a:solidFill>
              </a:rPr>
              <a:t>PLANEJAMENTO PARA NOVA CONTRATAÇÃO</a:t>
            </a:r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/>
          </p:nvPr>
        </p:nvGraphicFramePr>
        <p:xfrm>
          <a:off x="180975" y="842963"/>
          <a:ext cx="8659813" cy="530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Imagem de bitmap" r:id="rId4" imgW="10364647" imgH="7000000" progId="Paint.Picture">
                  <p:embed/>
                </p:oleObj>
              </mc:Choice>
              <mc:Fallback>
                <p:oleObj name="Imagem de bitmap" r:id="rId4" imgW="10364647" imgH="7000000" progId="Paint.Picture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842963"/>
                        <a:ext cx="8659813" cy="530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31598825-5373-40AE-9D38-986A26CC300A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22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0"/>
            <a:ext cx="7391400" cy="609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300" dirty="0" smtClean="0">
                <a:solidFill>
                  <a:schemeClr val="bg1">
                    <a:lumMod val="50000"/>
                  </a:schemeClr>
                </a:solidFill>
              </a:rPr>
              <a:t>REGISTRO DE OCORRÊNCIAS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 algn="just" eaLnBrk="1" hangingPunct="1"/>
            <a:r>
              <a:rPr lang="pt-BR" altLang="pt-BR" sz="1600" b="0" smtClean="0"/>
              <a:t>        </a:t>
            </a:r>
            <a:endParaRPr lang="pt-BR" altLang="pt-BR" sz="2000" b="0" smtClean="0"/>
          </a:p>
        </p:txBody>
      </p:sp>
      <p:sp>
        <p:nvSpPr>
          <p:cNvPr id="40965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marL="381000" indent="-381000" algn="just" eaLnBrk="1" hangingPunct="1"/>
            <a:endParaRPr lang="pt-BR" altLang="pt-BR" sz="1800" smtClean="0"/>
          </a:p>
          <a:p>
            <a:pPr marL="381000" indent="-381000" algn="just" eaLnBrk="1" hangingPunct="1">
              <a:buFontTx/>
              <a:buChar char="-"/>
            </a:pPr>
            <a:endParaRPr lang="pt-BR" altLang="pt-BR" sz="1800" smtClean="0"/>
          </a:p>
          <a:p>
            <a:pPr marL="381000" indent="-381000" algn="just" eaLnBrk="1" hangingPunct="1">
              <a:buFontTx/>
              <a:buChar char="-"/>
            </a:pPr>
            <a:endParaRPr lang="pt-BR" altLang="pt-BR" sz="1800" smtClean="0"/>
          </a:p>
          <a:p>
            <a:pPr marL="381000" indent="-381000" algn="just" eaLnBrk="1" hangingPunct="1"/>
            <a:endParaRPr lang="pt-BR" altLang="pt-BR" sz="1800" smtClean="0"/>
          </a:p>
          <a:p>
            <a:pPr marL="381000" indent="-381000" algn="just" eaLnBrk="1" hangingPunct="1"/>
            <a:endParaRPr lang="pt-BR" altLang="pt-BR" sz="1800" b="0" smtClean="0"/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285750" y="1939925"/>
            <a:ext cx="855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pt-BR" altLang="pt-BR" b="0"/>
          </a:p>
        </p:txBody>
      </p:sp>
      <p:sp>
        <p:nvSpPr>
          <p:cNvPr id="40967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449263" y="806450"/>
            <a:ext cx="8034337" cy="560388"/>
          </a:xfrm>
        </p:spPr>
        <p:txBody>
          <a:bodyPr/>
          <a:lstStyle/>
          <a:p>
            <a:pPr marL="0" indent="0" algn="ctr" eaLnBrk="1" hangingPunct="1"/>
            <a:r>
              <a:rPr lang="pt-BR" altLang="pt-BR" sz="2000" smtClean="0">
                <a:solidFill>
                  <a:schemeClr val="tx1"/>
                </a:solidFill>
              </a:rPr>
              <a:t>FORMULÁRIO DE OCORRÊNCIAS  E/OU </a:t>
            </a:r>
          </a:p>
          <a:p>
            <a:pPr marL="0" indent="0" algn="ctr" eaLnBrk="1" hangingPunct="1"/>
            <a:r>
              <a:rPr lang="pt-BR" altLang="pt-BR" sz="2000" smtClean="0">
                <a:solidFill>
                  <a:schemeClr val="tx1"/>
                </a:solidFill>
              </a:rPr>
              <a:t>CORREÇÕES DOS SERVIÇOS</a:t>
            </a:r>
          </a:p>
        </p:txBody>
      </p:sp>
      <p:graphicFrame>
        <p:nvGraphicFramePr>
          <p:cNvPr id="1564008" name="Group 360"/>
          <p:cNvGraphicFramePr>
            <a:graphicFrameLocks noGrp="1"/>
          </p:cNvGraphicFramePr>
          <p:nvPr/>
        </p:nvGraphicFramePr>
        <p:xfrm>
          <a:off x="511175" y="1689100"/>
          <a:ext cx="7808913" cy="3227402"/>
        </p:xfrm>
        <a:graphic>
          <a:graphicData uri="http://schemas.openxmlformats.org/drawingml/2006/table">
            <a:tbl>
              <a:tblPr/>
              <a:tblGrid>
                <a:gridCol w="186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8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273">
                <a:tc gridSpan="7"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FORMULÁRIO DE OCORRÊNCIAS E/OU CORREÇÕES DOS SERVIÇOS</a:t>
                      </a:r>
                      <a:endParaRPr kumimoji="0" lang="en-US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2">
                <a:tc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CONTRANTE:</a:t>
                      </a:r>
                      <a:endParaRPr kumimoji="0" lang="en-US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198438"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4688"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937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128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9700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272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8844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416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2">
                <a:tc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CONTRATADA:</a:t>
                      </a:r>
                      <a:endParaRPr kumimoji="0" lang="en-US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198438"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4688"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937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128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9700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272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8844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416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2">
                <a:tc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Nº Contrato:</a:t>
                      </a:r>
                      <a:endParaRPr kumimoji="0" lang="en-US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198438"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4688"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937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128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9700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272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8844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416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Mês:</a:t>
                      </a:r>
                      <a:endParaRPr kumimoji="0" lang="en-US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198438"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4688"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937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128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9700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272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8844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416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2">
                <a:tc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Postos de serviço:</a:t>
                      </a:r>
                      <a:endParaRPr kumimoji="0" lang="en-US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198438"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4688"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937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128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9700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272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8844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416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964">
                <a:tc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Data do evento</a:t>
                      </a:r>
                      <a:endParaRPr kumimoji="0" lang="en-US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Ocorrência observada e/ou correção solicitada:</a:t>
                      </a:r>
                      <a:endParaRPr kumimoji="0" lang="en-US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Data e Visto preposto</a:t>
                      </a:r>
                      <a:endParaRPr kumimoji="0" lang="en-US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Foram tomadas providências? </a:t>
                      </a:r>
                      <a:endParaRPr kumimoji="0" lang="en-US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Glosar despesa?</a:t>
                      </a:r>
                      <a:endParaRPr kumimoji="0" lang="en-US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2">
                <a:tc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198438"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4688"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937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128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9700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272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8844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416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198438"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4688"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937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128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9700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272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8844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416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198438"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4688"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937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128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9700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272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8844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416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198438"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4688"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937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128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9700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272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8844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416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198438"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4688"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937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128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9700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272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8844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416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92">
                <a:tc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198438"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4688"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937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128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9700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272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8844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416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198438"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4688"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937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128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9700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272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8844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416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198438"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4688"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937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128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9700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272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8844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416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198438"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4688"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937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128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9700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272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8844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416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000" b="1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198438" algn="l">
                        <a:lnSpc>
                          <a:spcPct val="90000"/>
                        </a:lnSpc>
                        <a:buSzPct val="6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4688" algn="l">
                        <a:lnSpc>
                          <a:spcPct val="90000"/>
                        </a:lnSpc>
                        <a:buSzPct val="7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937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12888" algn="l">
                        <a:lnSpc>
                          <a:spcPct val="90000"/>
                        </a:lnSpc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9700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272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8844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41688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012" name="Rectangle 346"/>
          <p:cNvSpPr>
            <a:spLocks noChangeArrowheads="1"/>
          </p:cNvSpPr>
          <p:nvPr/>
        </p:nvSpPr>
        <p:spPr bwMode="auto">
          <a:xfrm>
            <a:off x="557213" y="5040313"/>
            <a:ext cx="7824787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tabLst>
                <a:tab pos="-838200" algn="l"/>
                <a:tab pos="-342900" algn="l"/>
                <a:tab pos="-228600" algn="l"/>
              </a:tabLst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484188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tabLst>
                <a:tab pos="-838200" algn="l"/>
                <a:tab pos="-342900" algn="l"/>
                <a:tab pos="-22860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9032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tabLst>
                <a:tab pos="-838200" algn="l"/>
                <a:tab pos="-342900" algn="l"/>
                <a:tab pos="-2286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3223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7414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1986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6558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1130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5702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pt-BR" sz="1200" b="0">
                <a:solidFill>
                  <a:schemeClr val="tx1"/>
                </a:solidFill>
                <a:ea typeface="Times New Roman" pitchFamily="18" charset="0"/>
              </a:rPr>
              <a:t>Observações:</a:t>
            </a:r>
            <a:r>
              <a:rPr lang="en-US" altLang="pt-BR" sz="1100" b="0">
                <a:solidFill>
                  <a:schemeClr val="tx1"/>
                </a:solidFill>
                <a:ea typeface="Times New Roman" pitchFamily="18" charset="0"/>
              </a:rPr>
              <a:t> 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spcBef>
                <a:spcPct val="0"/>
              </a:spcBef>
            </a:pPr>
            <a:endParaRPr lang="en-US" altLang="pt-BR" sz="1200" b="0">
              <a:solidFill>
                <a:schemeClr val="tx1"/>
              </a:solidFill>
              <a:ea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pt-BR" sz="1200" b="0">
                <a:solidFill>
                  <a:schemeClr val="tx1"/>
                </a:solidFill>
                <a:ea typeface="Times New Roman" pitchFamily="18" charset="0"/>
              </a:rPr>
              <a:t>Data: _____/____/_______.</a:t>
            </a:r>
            <a:endParaRPr lang="en-US" altLang="pt-BR" b="0">
              <a:solidFill>
                <a:schemeClr val="tx1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D16707D1-0602-443E-A063-5762DD897D13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23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688263" cy="609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300" dirty="0" smtClean="0">
                <a:solidFill>
                  <a:schemeClr val="bg1">
                    <a:lumMod val="50000"/>
                  </a:schemeClr>
                </a:solidFill>
              </a:rPr>
              <a:t>DEFICIÊNCIA DE FISCALIZAÇÃO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/>
            <a:endParaRPr lang="pt-BR" altLang="pt-BR" sz="1800" smtClean="0"/>
          </a:p>
          <a:p>
            <a:pPr marL="0" indent="0" eaLnBrk="1" hangingPunct="1"/>
            <a:endParaRPr lang="pt-BR" altLang="pt-BR" sz="1800" smtClean="0"/>
          </a:p>
        </p:txBody>
      </p:sp>
      <p:sp>
        <p:nvSpPr>
          <p:cNvPr id="41989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marL="381000" indent="-381000" algn="just" eaLnBrk="1" hangingPunct="1"/>
            <a:endParaRPr lang="pt-BR" altLang="pt-BR" sz="1800" smtClean="0"/>
          </a:p>
          <a:p>
            <a:pPr marL="381000" indent="-381000" algn="just" eaLnBrk="1" hangingPunct="1">
              <a:buFontTx/>
              <a:buChar char="-"/>
            </a:pPr>
            <a:endParaRPr lang="pt-BR" altLang="pt-BR" sz="1800" smtClean="0"/>
          </a:p>
          <a:p>
            <a:pPr marL="381000" indent="-381000" algn="just" eaLnBrk="1" hangingPunct="1">
              <a:buFontTx/>
              <a:buChar char="-"/>
            </a:pPr>
            <a:endParaRPr lang="pt-BR" altLang="pt-BR" sz="1800" smtClean="0"/>
          </a:p>
          <a:p>
            <a:pPr marL="381000" indent="-381000" algn="just" eaLnBrk="1" hangingPunct="1"/>
            <a:endParaRPr lang="pt-BR" altLang="pt-BR" sz="1800" smtClean="0"/>
          </a:p>
          <a:p>
            <a:pPr marL="381000" indent="-381000" algn="just" eaLnBrk="1" hangingPunct="1"/>
            <a:endParaRPr lang="pt-BR" altLang="pt-BR" sz="1800" b="0" smtClean="0"/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marL="457200" indent="-457200" algn="just" eaLnBrk="1" hangingPunct="1"/>
            <a:r>
              <a:rPr lang="pt-BR" altLang="pt-BR" sz="1600" b="0" smtClean="0"/>
              <a:t>        </a:t>
            </a:r>
            <a:endParaRPr lang="pt-BR" altLang="pt-BR" sz="2000" b="0" smtClean="0"/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285750" y="1939925"/>
            <a:ext cx="855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pt-BR" altLang="pt-BR" b="0"/>
          </a:p>
        </p:txBody>
      </p:sp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760413" y="5394325"/>
            <a:ext cx="782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 eaLnBrk="0" hangingPunct="0">
              <a:spcBef>
                <a:spcPct val="20000"/>
              </a:spcBef>
              <a:tabLst>
                <a:tab pos="-838200" algn="l"/>
                <a:tab pos="-342900" algn="l"/>
                <a:tab pos="-228600" algn="l"/>
              </a:tabLst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484188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tabLst>
                <a:tab pos="-838200" algn="l"/>
                <a:tab pos="-342900" algn="l"/>
                <a:tab pos="-22860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9032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tabLst>
                <a:tab pos="-838200" algn="l"/>
                <a:tab pos="-342900" algn="l"/>
                <a:tab pos="-2286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3223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7414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1986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6558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1130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5702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altLang="pt-B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342900" y="914400"/>
            <a:ext cx="8340725" cy="66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628650" indent="-355600" eaLnBrk="0" hangingPunct="0">
              <a:spcBef>
                <a:spcPct val="20000"/>
              </a:spcBef>
              <a:tabLst>
                <a:tab pos="808038" algn="l"/>
                <a:tab pos="996950" algn="l"/>
                <a:tab pos="1341438" algn="l"/>
                <a:tab pos="1436688" algn="l"/>
              </a:tabLst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1438275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tabLst>
                <a:tab pos="808038" algn="l"/>
                <a:tab pos="996950" algn="l"/>
                <a:tab pos="1341438" algn="l"/>
                <a:tab pos="143668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2259013" indent="-4572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tabLst>
                <a:tab pos="808038" algn="l"/>
                <a:tab pos="996950" algn="l"/>
                <a:tab pos="1341438" algn="l"/>
                <a:tab pos="14366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895600" indent="-4572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tabLst>
                <a:tab pos="808038" algn="l"/>
                <a:tab pos="996950" algn="l"/>
                <a:tab pos="1341438" algn="l"/>
                <a:tab pos="14366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3532188" indent="-4572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tabLst>
                <a:tab pos="808038" algn="l"/>
                <a:tab pos="996950" algn="l"/>
                <a:tab pos="1341438" algn="l"/>
                <a:tab pos="14366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3989388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808038" algn="l"/>
                <a:tab pos="996950" algn="l"/>
                <a:tab pos="1341438" algn="l"/>
                <a:tab pos="14366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4446588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808038" algn="l"/>
                <a:tab pos="996950" algn="l"/>
                <a:tab pos="1341438" algn="l"/>
                <a:tab pos="14366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4903788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808038" algn="l"/>
                <a:tab pos="996950" algn="l"/>
                <a:tab pos="1341438" algn="l"/>
                <a:tab pos="14366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5360988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808038" algn="l"/>
                <a:tab pos="996950" algn="l"/>
                <a:tab pos="1341438" algn="l"/>
                <a:tab pos="14366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 typeface="Wingdings" pitchFamily="2" charset="2"/>
              <a:buNone/>
            </a:pPr>
            <a:r>
              <a:rPr lang="en-US" altLang="pt-BR" sz="1800"/>
              <a:t>UNIFORME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altLang="pt-BR" sz="1700" b="0"/>
              <a:t>Modelos de uniformes não conhecidos previamente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altLang="pt-BR" sz="1700" b="0"/>
              <a:t>Dificuldades dos terceirizados no recebimento de uniformes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altLang="pt-BR" sz="1700" b="0"/>
          </a:p>
          <a:p>
            <a:pPr algn="just" eaLnBrk="1" hangingPunct="1">
              <a:buSzPct val="70000"/>
              <a:buFont typeface="Wingdings" pitchFamily="2" charset="2"/>
              <a:buChar char="ü"/>
            </a:pPr>
            <a:r>
              <a:rPr lang="en-US" altLang="pt-BR" sz="1700" b="0"/>
              <a:t>Distância entre o local de serviço e a empresa </a:t>
            </a:r>
          </a:p>
          <a:p>
            <a:pPr algn="just" eaLnBrk="1" hangingPunct="1">
              <a:buSzPct val="70000"/>
              <a:buFont typeface="Wingdings" pitchFamily="2" charset="2"/>
              <a:buChar char="ü"/>
            </a:pPr>
            <a:r>
              <a:rPr lang="en-US" altLang="pt-BR" sz="1700" b="0"/>
              <a:t>Horários e dias de entrega</a:t>
            </a:r>
          </a:p>
          <a:p>
            <a:pPr algn="just" eaLnBrk="1" hangingPunct="1">
              <a:buSzPct val="70000"/>
              <a:buFont typeface="Wingdings" pitchFamily="2" charset="2"/>
              <a:buChar char="ü"/>
            </a:pPr>
            <a:r>
              <a:rPr lang="en-US" altLang="pt-BR" sz="1700" b="0"/>
              <a:t>Falta de peças (sazonalidade e tamanho)</a:t>
            </a:r>
          </a:p>
          <a:p>
            <a:pPr algn="just" eaLnBrk="1" hangingPunct="1">
              <a:buSzPct val="70000"/>
              <a:buFont typeface="Wingdings" pitchFamily="2" charset="2"/>
              <a:buNone/>
            </a:pPr>
            <a:endParaRPr lang="en-US" altLang="pt-BR" sz="1700" b="0"/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altLang="pt-BR" sz="1700" b="0"/>
              <a:t>Quantidade de uniformes insuficiente para atendimento  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altLang="pt-BR" sz="1700" b="0"/>
              <a:t>Sapato desconfortável, em número insuficiente, não aderente, inapropriado para uso prolongado </a:t>
            </a:r>
            <a:r>
              <a:rPr lang="en-US" altLang="pt-BR" sz="1700" b="0">
                <a:hlinkClick r:id="" action="ppaction://hlinkshowjump?jump=nextslide"/>
              </a:rPr>
              <a:t>*</a:t>
            </a:r>
            <a:endParaRPr lang="en-US" altLang="pt-BR" sz="1700" b="0"/>
          </a:p>
          <a:p>
            <a:pPr algn="just" eaLnBrk="1" hangingPunct="1">
              <a:buFont typeface="Wingdings" pitchFamily="2" charset="2"/>
              <a:buNone/>
            </a:pPr>
            <a:endParaRPr lang="en-US" altLang="pt-BR" sz="1700" b="0"/>
          </a:p>
          <a:p>
            <a:pPr algn="just" eaLnBrk="1" hangingPunct="1"/>
            <a:r>
              <a:rPr lang="en-US" altLang="pt-BR" sz="1800"/>
              <a:t>CART</a:t>
            </a:r>
            <a:r>
              <a:rPr lang="pt-BR" altLang="pt-BR" sz="1800">
                <a:solidFill>
                  <a:schemeClr val="tx1"/>
                </a:solidFill>
              </a:rPr>
              <a:t>Ã</a:t>
            </a:r>
            <a:r>
              <a:rPr lang="en-US" altLang="pt-BR" sz="1800"/>
              <a:t>O PONTO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altLang="pt-BR" sz="1700" b="0"/>
              <a:t>Falta de preenchimento</a:t>
            </a:r>
          </a:p>
          <a:p>
            <a:pPr algn="just" eaLnBrk="1" hangingPunct="1">
              <a:buSzPct val="90000"/>
              <a:buFont typeface="Wingdings" pitchFamily="2" charset="2"/>
              <a:buChar char="§"/>
            </a:pPr>
            <a:r>
              <a:rPr lang="en-US" altLang="pt-BR" sz="1700" b="0"/>
              <a:t>Todo preenchido               </a:t>
            </a:r>
          </a:p>
          <a:p>
            <a:pPr algn="just" eaLnBrk="1" hangingPunct="1">
              <a:buSzPct val="90000"/>
              <a:buFont typeface="Wingdings" pitchFamily="2" charset="2"/>
              <a:buChar char="§"/>
            </a:pPr>
            <a:r>
              <a:rPr lang="en-US" altLang="pt-BR" sz="1700" b="0"/>
              <a:t>Hora-extra</a:t>
            </a:r>
          </a:p>
          <a:p>
            <a:pPr algn="just" eaLnBrk="1" hangingPunct="1">
              <a:buSzPct val="90000"/>
              <a:buFont typeface="Wingdings" pitchFamily="2" charset="2"/>
              <a:buChar char="§"/>
            </a:pPr>
            <a:r>
              <a:rPr lang="en-US" altLang="pt-BR" sz="1700" b="0"/>
              <a:t>Somente assinado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altLang="pt-BR" sz="1700" b="0"/>
          </a:p>
          <a:p>
            <a:pPr algn="just" eaLnBrk="1" hangingPunct="1">
              <a:buFont typeface="Wingdings" pitchFamily="2" charset="2"/>
              <a:buNone/>
            </a:pPr>
            <a:endParaRPr lang="en-US" altLang="pt-BR" sz="1700" b="0"/>
          </a:p>
          <a:p>
            <a:pPr algn="just" eaLnBrk="1" hangingPunct="1">
              <a:buFont typeface="Wingdings" pitchFamily="2" charset="2"/>
              <a:buNone/>
            </a:pPr>
            <a:endParaRPr lang="en-US" altLang="pt-BR" sz="1700" b="0"/>
          </a:p>
          <a:p>
            <a:pPr algn="just" eaLnBrk="1" hangingPunct="1">
              <a:buFont typeface="Wingdings" pitchFamily="2" charset="2"/>
              <a:buNone/>
            </a:pPr>
            <a:endParaRPr lang="en-US" altLang="pt-BR" sz="1700" b="0"/>
          </a:p>
        </p:txBody>
      </p:sp>
      <p:sp>
        <p:nvSpPr>
          <p:cNvPr id="41994" name="Rectangle 9"/>
          <p:cNvSpPr>
            <a:spLocks noChangeArrowheads="1"/>
          </p:cNvSpPr>
          <p:nvPr/>
        </p:nvSpPr>
        <p:spPr bwMode="auto">
          <a:xfrm>
            <a:off x="501650" y="2155825"/>
            <a:ext cx="855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pt-BR" altLang="pt-BR" b="0"/>
          </a:p>
        </p:txBody>
      </p:sp>
      <p:pic>
        <p:nvPicPr>
          <p:cNvPr id="41995" name="Picture 12" descr="C:\Users\fborges\AppData\Local\Microsoft\Windows\Temporary Internet Files\Content.IE5\YIO54WJT\MC9002816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4702175"/>
            <a:ext cx="20589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4" descr="C:\Users\fborges\AppData\Local\Microsoft\Windows\Temporary Internet Files\Content.IE5\1UU9FT8D\MC90033292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354138"/>
            <a:ext cx="18034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BB8AA766-F06A-41FD-9241-D66EFCE0E219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24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30188" y="0"/>
            <a:ext cx="8997950" cy="609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UNIFORMES E EPIs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marL="381000" indent="-381000" algn="just" eaLnBrk="1" hangingPunct="1"/>
            <a:endParaRPr lang="pt-BR" altLang="pt-BR" sz="1800" smtClean="0"/>
          </a:p>
          <a:p>
            <a:pPr marL="381000" indent="-381000" algn="just" eaLnBrk="1" hangingPunct="1">
              <a:buFontTx/>
              <a:buChar char="-"/>
            </a:pPr>
            <a:endParaRPr lang="pt-BR" altLang="pt-BR" sz="1800" smtClean="0"/>
          </a:p>
          <a:p>
            <a:pPr marL="381000" indent="-381000" algn="just" eaLnBrk="1" hangingPunct="1">
              <a:buFontTx/>
              <a:buChar char="-"/>
            </a:pPr>
            <a:endParaRPr lang="pt-BR" altLang="pt-BR" sz="1800" smtClean="0"/>
          </a:p>
          <a:p>
            <a:pPr marL="381000" indent="-381000" algn="just" eaLnBrk="1" hangingPunct="1"/>
            <a:endParaRPr lang="pt-BR" altLang="pt-BR" sz="1800" smtClean="0"/>
          </a:p>
          <a:p>
            <a:pPr marL="381000" indent="-381000" algn="just" eaLnBrk="1" hangingPunct="1"/>
            <a:endParaRPr lang="pt-BR" altLang="pt-BR" sz="1800" b="0" smtClean="0"/>
          </a:p>
        </p:txBody>
      </p:sp>
      <p:pic>
        <p:nvPicPr>
          <p:cNvPr id="44038" name="Picture 12" descr="sapat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285750" y="819150"/>
            <a:ext cx="3775075" cy="25765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285750" y="1939925"/>
            <a:ext cx="855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pt-BR" altLang="pt-BR" b="0"/>
          </a:p>
        </p:txBody>
      </p:sp>
      <p:graphicFrame>
        <p:nvGraphicFramePr>
          <p:cNvPr id="43015" name="Objeto 2"/>
          <p:cNvGraphicFramePr>
            <a:graphicFrameLocks noChangeAspect="1"/>
          </p:cNvGraphicFramePr>
          <p:nvPr/>
        </p:nvGraphicFramePr>
        <p:xfrm>
          <a:off x="4560888" y="890588"/>
          <a:ext cx="3894137" cy="252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Foto do Photo Editor" r:id="rId5" imgW="2285714" imgH="3048426" progId="MSPhotoEd.3">
                  <p:embed/>
                </p:oleObj>
              </mc:Choice>
              <mc:Fallback>
                <p:oleObj name="Foto do Photo Editor" r:id="rId5" imgW="2285714" imgH="3048426" progId="MSPhotoEd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888" y="890588"/>
                        <a:ext cx="3894137" cy="252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072" name="Picture 8" descr="\\sefsc-br\dfs\Diag\GEAUD\_AUDITORIAS 2013\Terceirizados\Visitas\SES\fotos\HRSJ\guarda pó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16974"/>
            <a:ext cx="3775611" cy="23585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3" name="Picture 9" descr="\\sefsc-br\dfs\Diag\GEAUD\_AUDITORIAS 2013\Terceirizados\Visitas\SES\fotos\HRSJ\calça vigilante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6" y="3716975"/>
            <a:ext cx="3918095" cy="23585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just" eaLnBrk="0" hangingPunct="0">
              <a:spcBef>
                <a:spcPct val="20000"/>
              </a:spcBef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16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16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16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16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979BD6C8-6157-4133-A002-8CBB56C0365D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algn="r" eaLnBrk="1" hangingPunct="1">
                <a:spcBef>
                  <a:spcPct val="0"/>
                </a:spcBef>
                <a:defRPr/>
              </a:pPr>
              <a:t>25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pic>
        <p:nvPicPr>
          <p:cNvPr id="92163" name="Picture 3" descr="\\sefsc-br\dfs\Diag\GEAUD\_AUDITORIAS 2013\Terceirizados\Visitas\SES\fotos\HRSJ\cartão ponto 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291586"/>
            <a:ext cx="4049487" cy="3007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Retângulo 11"/>
          <p:cNvSpPr>
            <a:spLocks noChangeArrowheads="1"/>
          </p:cNvSpPr>
          <p:nvPr/>
        </p:nvSpPr>
        <p:spPr bwMode="auto">
          <a:xfrm>
            <a:off x="403225" y="5746750"/>
            <a:ext cx="3681888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pt-BR" altLang="pt-BR" sz="1200" dirty="0" smtClean="0">
                <a:latin typeface="Calibri" pitchFamily="34" charset="0"/>
              </a:rPr>
              <a:t>Legenda</a:t>
            </a:r>
            <a:r>
              <a:rPr lang="pt-BR" altLang="pt-BR" sz="1200" dirty="0">
                <a:latin typeface="Calibri" pitchFamily="34" charset="0"/>
              </a:rPr>
              <a:t>: cartão com registro antecipado em 2 dias. </a:t>
            </a:r>
            <a:endParaRPr lang="pt-BR" altLang="pt-BR" sz="1200" dirty="0" smtClean="0">
              <a:latin typeface="Calibri" pitchFamily="34" charset="0"/>
            </a:endParaRPr>
          </a:p>
          <a:p>
            <a:pPr algn="just" eaLnBrk="1" hangingPunct="1"/>
            <a:r>
              <a:rPr lang="pt-BR" altLang="pt-BR" sz="1200" dirty="0" smtClean="0">
                <a:latin typeface="Calibri" pitchFamily="34" charset="0"/>
              </a:rPr>
              <a:t>O </a:t>
            </a:r>
            <a:r>
              <a:rPr lang="pt-BR" altLang="pt-BR" sz="1200" dirty="0">
                <a:latin typeface="Calibri" pitchFamily="34" charset="0"/>
              </a:rPr>
              <a:t>dia </a:t>
            </a:r>
            <a:r>
              <a:rPr lang="pt-BR" altLang="pt-BR" sz="1200" dirty="0" smtClean="0">
                <a:latin typeface="Calibri" pitchFamily="34" charset="0"/>
              </a:rPr>
              <a:t>da visita </a:t>
            </a:r>
            <a:r>
              <a:rPr lang="pt-BR" altLang="pt-BR" sz="1200" dirty="0">
                <a:latin typeface="Calibri" pitchFamily="34" charset="0"/>
              </a:rPr>
              <a:t>foi em 03/10 e o registro data de 05/10.</a:t>
            </a:r>
          </a:p>
        </p:txBody>
      </p:sp>
      <p:sp>
        <p:nvSpPr>
          <p:cNvPr id="44039" name="Seta para a direita 12"/>
          <p:cNvSpPr>
            <a:spLocks noChangeArrowheads="1"/>
          </p:cNvSpPr>
          <p:nvPr/>
        </p:nvSpPr>
        <p:spPr bwMode="auto">
          <a:xfrm>
            <a:off x="71438" y="3262313"/>
            <a:ext cx="331787" cy="336550"/>
          </a:xfrm>
          <a:prstGeom prst="rightArrow">
            <a:avLst>
              <a:gd name="adj1" fmla="val 50000"/>
              <a:gd name="adj2" fmla="val 3766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 marL="457200" indent="-457200" defTabSz="188913"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188913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pt-BR" altLang="pt-BR" sz="1600" b="0">
              <a:solidFill>
                <a:schemeClr val="tx1"/>
              </a:solidFill>
            </a:endParaRPr>
          </a:p>
        </p:txBody>
      </p:sp>
      <p:sp>
        <p:nvSpPr>
          <p:cNvPr id="44040" name="Retângulo 13"/>
          <p:cNvSpPr>
            <a:spLocks noChangeArrowheads="1"/>
          </p:cNvSpPr>
          <p:nvPr/>
        </p:nvSpPr>
        <p:spPr bwMode="auto">
          <a:xfrm>
            <a:off x="4619625" y="4282972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pt-BR" altLang="pt-BR" sz="1200" dirty="0">
                <a:latin typeface="Calibri" pitchFamily="34" charset="0"/>
              </a:rPr>
              <a:t> </a:t>
            </a:r>
            <a:r>
              <a:rPr lang="pt-BR" altLang="pt-BR" sz="1200" dirty="0" smtClean="0">
                <a:latin typeface="Calibri" pitchFamily="34" charset="0"/>
              </a:rPr>
              <a:t> Legenda</a:t>
            </a:r>
            <a:r>
              <a:rPr lang="pt-BR" altLang="pt-BR" sz="1200" dirty="0">
                <a:latin typeface="Calibri" pitchFamily="34" charset="0"/>
              </a:rPr>
              <a:t>: cartão com registro indicando hora extra</a:t>
            </a:r>
          </a:p>
        </p:txBody>
      </p:sp>
      <p:sp>
        <p:nvSpPr>
          <p:cNvPr id="15" name="Título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PREENCHIMENTO DE CARTÃO PONTO</a:t>
            </a:r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019174"/>
            <a:ext cx="42164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4312942C-6A8B-4867-9A26-5C1F54EAEDF2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26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0"/>
            <a:ext cx="8340725" cy="609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300" dirty="0" smtClean="0">
                <a:solidFill>
                  <a:schemeClr val="bg1">
                    <a:lumMod val="50000"/>
                  </a:schemeClr>
                </a:solidFill>
              </a:rPr>
              <a:t>CONTROLE DE AUSÊNCIA / AFASTAMENTO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 algn="just" eaLnBrk="1" hangingPunct="1"/>
            <a:r>
              <a:rPr lang="pt-BR" altLang="pt-BR" sz="1600" b="0" smtClean="0"/>
              <a:t>        </a:t>
            </a:r>
            <a:endParaRPr lang="pt-BR" altLang="pt-BR" sz="2000" b="0" smtClean="0"/>
          </a:p>
        </p:txBody>
      </p:sp>
      <p:sp>
        <p:nvSpPr>
          <p:cNvPr id="45061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marL="381000" indent="-381000" algn="just" eaLnBrk="1" hangingPunct="1"/>
            <a:endParaRPr lang="pt-BR" altLang="pt-BR" sz="1800" smtClean="0"/>
          </a:p>
          <a:p>
            <a:pPr marL="381000" indent="-381000" algn="just" eaLnBrk="1" hangingPunct="1">
              <a:buFontTx/>
              <a:buChar char="-"/>
            </a:pPr>
            <a:endParaRPr lang="pt-BR" altLang="pt-BR" sz="1800" smtClean="0"/>
          </a:p>
          <a:p>
            <a:pPr marL="381000" indent="-381000" algn="just" eaLnBrk="1" hangingPunct="1">
              <a:buFontTx/>
              <a:buChar char="-"/>
            </a:pPr>
            <a:endParaRPr lang="pt-BR" altLang="pt-BR" sz="1800" smtClean="0"/>
          </a:p>
          <a:p>
            <a:pPr marL="381000" indent="-381000" algn="just" eaLnBrk="1" hangingPunct="1"/>
            <a:endParaRPr lang="pt-BR" altLang="pt-BR" sz="1800" smtClean="0"/>
          </a:p>
          <a:p>
            <a:pPr marL="381000" indent="-381000" algn="just" eaLnBrk="1" hangingPunct="1"/>
            <a:endParaRPr lang="pt-BR" altLang="pt-BR" sz="1800" b="0" smtClean="0"/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285750" y="1939925"/>
            <a:ext cx="855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pt-BR" altLang="pt-BR" b="0"/>
          </a:p>
        </p:txBody>
      </p:sp>
      <p:sp>
        <p:nvSpPr>
          <p:cNvPr id="45063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0" y="698500"/>
            <a:ext cx="8734425" cy="265113"/>
          </a:xfrm>
        </p:spPr>
        <p:txBody>
          <a:bodyPr/>
          <a:lstStyle/>
          <a:p>
            <a:pPr marL="450850" indent="0" algn="ctr" eaLnBrk="1" hangingPunct="1"/>
            <a:r>
              <a:rPr lang="pt-BR" altLang="pt-BR" sz="1800" smtClean="0">
                <a:solidFill>
                  <a:schemeClr val="tx1"/>
                </a:solidFill>
              </a:rPr>
              <a:t>MODELO DE CARTA DE APRESENTAÇÃO DE </a:t>
            </a:r>
          </a:p>
          <a:p>
            <a:pPr marL="450850" indent="0" algn="ctr" eaLnBrk="1" hangingPunct="1"/>
            <a:r>
              <a:rPr lang="pt-BR" altLang="pt-BR" sz="1800" smtClean="0">
                <a:solidFill>
                  <a:schemeClr val="tx1"/>
                </a:solidFill>
              </a:rPr>
              <a:t>COLABORADOR/VOLANTE</a:t>
            </a:r>
          </a:p>
          <a:p>
            <a:pPr marL="450850" indent="0" eaLnBrk="1" hangingPunct="1"/>
            <a:r>
              <a:rPr lang="pt-BR" altLang="pt-BR" sz="1700" b="0" smtClean="0"/>
              <a:t> AO CLIENTE:</a:t>
            </a:r>
          </a:p>
          <a:p>
            <a:pPr marL="450850" indent="0" eaLnBrk="1" hangingPunct="1"/>
            <a:r>
              <a:rPr lang="pt-BR" altLang="pt-BR" sz="1700" b="0" smtClean="0"/>
              <a:t> POSTO:</a:t>
            </a:r>
          </a:p>
          <a:p>
            <a:pPr marL="450850" indent="0" eaLnBrk="1" hangingPunct="1"/>
            <a:endParaRPr lang="pt-BR" altLang="pt-BR" sz="1700" b="0" smtClean="0"/>
          </a:p>
          <a:p>
            <a:pPr marL="450850" indent="0" eaLnBrk="1" hangingPunct="1"/>
            <a:r>
              <a:rPr lang="pt-BR" altLang="pt-BR" sz="1700" b="0" smtClean="0"/>
              <a:t>Apresentamos por meio deste o(a) colaborador(a) ______________________,     identificação funcional nº ____________________, na função de ___________________ em substituição ao(a) colaborador(a) _________________________</a:t>
            </a:r>
            <a:endParaRPr lang="pt-BR" altLang="pt-BR" sz="1700" b="0" u="sng" smtClean="0"/>
          </a:p>
          <a:p>
            <a:pPr marL="450850" indent="0" eaLnBrk="1" hangingPunct="1"/>
            <a:endParaRPr lang="pt-BR" altLang="pt-BR" sz="1700" b="0" u="sng" smtClean="0"/>
          </a:p>
          <a:p>
            <a:pPr marL="450850" indent="0" eaLnBrk="1" hangingPunct="1"/>
            <a:r>
              <a:rPr lang="pt-BR" altLang="pt-BR" sz="1700" b="0" u="sng" smtClean="0"/>
              <a:t>Motivo da Substituição</a:t>
            </a:r>
            <a:r>
              <a:rPr lang="pt-BR" altLang="pt-BR" sz="1700" b="0" smtClean="0"/>
              <a:t>:</a:t>
            </a:r>
          </a:p>
          <a:p>
            <a:pPr marL="450850" indent="0" eaLnBrk="1" hangingPunct="1"/>
            <a:r>
              <a:rPr lang="pt-BR" altLang="pt-BR" sz="1700" b="0" smtClean="0"/>
              <a:t>( )  Implantação ( ) Afastamento ( ) Falta   ( ) Férias  ( ) Serviço Extra</a:t>
            </a:r>
          </a:p>
          <a:p>
            <a:pPr marL="450850" indent="0" eaLnBrk="1" hangingPunct="1"/>
            <a:r>
              <a:rPr lang="pt-BR" altLang="pt-BR" sz="1700" b="0" smtClean="0"/>
              <a:t>( ) Atestado Médico ( ) Solicitação do cliente ( ) Demissão ( ) Reforço</a:t>
            </a:r>
          </a:p>
          <a:p>
            <a:pPr marL="450850" indent="0" eaLnBrk="1" hangingPunct="1"/>
            <a:r>
              <a:rPr lang="pt-BR" altLang="pt-BR" sz="1700" b="0" smtClean="0"/>
              <a:t>( ) Outro ______________________</a:t>
            </a:r>
          </a:p>
          <a:p>
            <a:pPr marL="450850" indent="0" eaLnBrk="1" hangingPunct="1"/>
            <a:r>
              <a:rPr lang="pt-BR" altLang="pt-BR" sz="1700" b="0" smtClean="0"/>
              <a:t>Horário de trabalho: _________________</a:t>
            </a:r>
          </a:p>
          <a:p>
            <a:pPr marL="450850" indent="0" eaLnBrk="1" hangingPunct="1"/>
            <a:r>
              <a:rPr lang="pt-BR" altLang="pt-BR" sz="1700" b="0" smtClean="0"/>
              <a:t>Esta substituição será pelo período de _____ dias</a:t>
            </a:r>
          </a:p>
          <a:p>
            <a:pPr marL="450850" indent="0" eaLnBrk="1" hangingPunct="1"/>
            <a:r>
              <a:rPr lang="pt-BR" altLang="pt-BR" sz="1700" b="0" smtClean="0"/>
              <a:t>_________________________                          _________________________</a:t>
            </a:r>
          </a:p>
          <a:p>
            <a:pPr marL="450850" indent="0" eaLnBrk="1" hangingPunct="1"/>
            <a:r>
              <a:rPr lang="pt-BR" altLang="pt-BR" sz="1700" b="0" smtClean="0"/>
              <a:t>       Assinatura do cliente                                          Assinatura do Preposto</a:t>
            </a:r>
          </a:p>
        </p:txBody>
      </p:sp>
      <p:sp>
        <p:nvSpPr>
          <p:cNvPr id="45064" name="Rectangle 51"/>
          <p:cNvSpPr>
            <a:spLocks noChangeArrowheads="1"/>
          </p:cNvSpPr>
          <p:nvPr/>
        </p:nvSpPr>
        <p:spPr bwMode="auto">
          <a:xfrm>
            <a:off x="760413" y="5394325"/>
            <a:ext cx="782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 eaLnBrk="0" hangingPunct="0">
              <a:spcBef>
                <a:spcPct val="20000"/>
              </a:spcBef>
              <a:tabLst>
                <a:tab pos="-838200" algn="l"/>
                <a:tab pos="-342900" algn="l"/>
                <a:tab pos="-228600" algn="l"/>
              </a:tabLst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484188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tabLst>
                <a:tab pos="-838200" algn="l"/>
                <a:tab pos="-342900" algn="l"/>
                <a:tab pos="-22860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9032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tabLst>
                <a:tab pos="-838200" algn="l"/>
                <a:tab pos="-342900" algn="l"/>
                <a:tab pos="-2286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3223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7414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1986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6558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1130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5702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altLang="pt-BR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19409B4E-748C-4501-B36E-6F5709DBAA61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27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59800" cy="609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000" dirty="0" smtClean="0">
                <a:solidFill>
                  <a:schemeClr val="accent2"/>
                </a:solidFill>
              </a:rPr>
              <a:t>   </a:t>
            </a:r>
            <a:r>
              <a:rPr lang="pt-BR" altLang="pt-BR" sz="2300" dirty="0" smtClean="0">
                <a:solidFill>
                  <a:schemeClr val="bg1">
                    <a:lumMod val="50000"/>
                  </a:schemeClr>
                </a:solidFill>
              </a:rPr>
              <a:t>INADEQUADA DESCRIÇÃO DE ATIVIDADES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 algn="just" eaLnBrk="1" hangingPunct="1"/>
            <a:r>
              <a:rPr lang="pt-BR" altLang="pt-BR" sz="1600" b="0" smtClean="0"/>
              <a:t>        </a:t>
            </a:r>
            <a:endParaRPr lang="pt-BR" altLang="pt-BR" sz="2000" b="0" smtClean="0"/>
          </a:p>
        </p:txBody>
      </p:sp>
      <p:sp>
        <p:nvSpPr>
          <p:cNvPr id="46085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marL="381000" indent="-381000" algn="just" eaLnBrk="1" hangingPunct="1"/>
            <a:endParaRPr lang="pt-BR" altLang="pt-BR" sz="1800" smtClean="0"/>
          </a:p>
          <a:p>
            <a:pPr marL="381000" indent="-381000" algn="just" eaLnBrk="1" hangingPunct="1">
              <a:buFontTx/>
              <a:buChar char="-"/>
            </a:pPr>
            <a:endParaRPr lang="pt-BR" altLang="pt-BR" sz="1800" smtClean="0"/>
          </a:p>
          <a:p>
            <a:pPr marL="381000" indent="-381000" algn="just" eaLnBrk="1" hangingPunct="1">
              <a:buFontTx/>
              <a:buChar char="-"/>
            </a:pPr>
            <a:endParaRPr lang="pt-BR" altLang="pt-BR" sz="1800" smtClean="0"/>
          </a:p>
          <a:p>
            <a:pPr marL="381000" indent="-381000" algn="just" eaLnBrk="1" hangingPunct="1"/>
            <a:endParaRPr lang="pt-BR" altLang="pt-BR" sz="1800" smtClean="0"/>
          </a:p>
          <a:p>
            <a:pPr marL="381000" indent="-381000" algn="just" eaLnBrk="1" hangingPunct="1"/>
            <a:endParaRPr lang="pt-BR" altLang="pt-BR" sz="1800" b="0" smtClean="0"/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285750" y="1939925"/>
            <a:ext cx="855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pt-BR" altLang="pt-BR" b="0"/>
          </a:p>
        </p:txBody>
      </p:sp>
      <p:sp>
        <p:nvSpPr>
          <p:cNvPr id="46087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652463" y="889000"/>
            <a:ext cx="8235950" cy="265113"/>
          </a:xfrm>
        </p:spPr>
        <p:txBody>
          <a:bodyPr/>
          <a:lstStyle/>
          <a:p>
            <a:pPr marL="0" indent="0" eaLnBrk="1" hangingPunct="1"/>
            <a:endParaRPr lang="pt-BR" altLang="pt-BR" sz="1800" smtClean="0"/>
          </a:p>
          <a:p>
            <a:pPr marL="0" indent="0" eaLnBrk="1" hangingPunct="1"/>
            <a:endParaRPr lang="pt-BR" altLang="pt-BR" sz="1800" smtClean="0"/>
          </a:p>
        </p:txBody>
      </p:sp>
      <p:sp>
        <p:nvSpPr>
          <p:cNvPr id="46088" name="Rectangle 7"/>
          <p:cNvSpPr>
            <a:spLocks noChangeArrowheads="1"/>
          </p:cNvSpPr>
          <p:nvPr/>
        </p:nvSpPr>
        <p:spPr bwMode="auto">
          <a:xfrm>
            <a:off x="760413" y="5394325"/>
            <a:ext cx="782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 eaLnBrk="0" hangingPunct="0">
              <a:spcBef>
                <a:spcPct val="20000"/>
              </a:spcBef>
              <a:tabLst>
                <a:tab pos="-838200" algn="l"/>
                <a:tab pos="-342900" algn="l"/>
                <a:tab pos="-228600" algn="l"/>
              </a:tabLst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484188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tabLst>
                <a:tab pos="-838200" algn="l"/>
                <a:tab pos="-342900" algn="l"/>
                <a:tab pos="-22860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9032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tabLst>
                <a:tab pos="-838200" algn="l"/>
                <a:tab pos="-342900" algn="l"/>
                <a:tab pos="-2286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3223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7414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1986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6558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1130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5702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altLang="pt-B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319088" y="3302000"/>
            <a:ext cx="8615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539750" eaLnBrk="0" hangingPunct="0">
              <a:spcBef>
                <a:spcPct val="20000"/>
              </a:spcBef>
              <a:tabLst>
                <a:tab pos="996950" algn="l"/>
              </a:tabLst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914400" indent="-45720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tabLst>
                <a:tab pos="99695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tabLst>
                <a:tab pos="9969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tabLst>
                <a:tab pos="996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tabLst>
                <a:tab pos="996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996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996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996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996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pt-BR" altLang="pt-BR" sz="2000" b="0"/>
          </a:p>
        </p:txBody>
      </p:sp>
      <p:sp>
        <p:nvSpPr>
          <p:cNvPr id="1568777" name="Rectangle 9"/>
          <p:cNvSpPr>
            <a:spLocks noChangeArrowheads="1"/>
          </p:cNvSpPr>
          <p:nvPr/>
        </p:nvSpPr>
        <p:spPr bwMode="auto">
          <a:xfrm>
            <a:off x="212725" y="911225"/>
            <a:ext cx="8456613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pt-BR" altLang="pt-BR" sz="1800" dirty="0">
                <a:solidFill>
                  <a:schemeClr val="tx1"/>
                </a:solidFill>
                <a:cs typeface="+mn-cs"/>
              </a:rPr>
              <a:t>EDITAL –  SERVIÇO DE </a:t>
            </a:r>
            <a:r>
              <a:rPr lang="en-US" altLang="pt-BR" sz="1800" dirty="0">
                <a:cs typeface="+mn-cs"/>
              </a:rPr>
              <a:t>COPEIRA EM HOSPITAL</a:t>
            </a:r>
          </a:p>
          <a:p>
            <a:pPr algn="just">
              <a:spcBef>
                <a:spcPts val="0"/>
              </a:spcBef>
              <a:defRPr/>
            </a:pPr>
            <a:endParaRPr lang="en-US" altLang="pt-BR" sz="1800" dirty="0">
              <a:cs typeface="+mn-cs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altLang="pt-BR" sz="1800" dirty="0">
                <a:cs typeface="+mn-cs"/>
              </a:rPr>
              <a:t>DESCRIÇÃO DAS ATIVIDADES</a:t>
            </a:r>
          </a:p>
          <a:p>
            <a:pPr algn="just">
              <a:spcBef>
                <a:spcPct val="20000"/>
              </a:spcBef>
              <a:defRPr/>
            </a:pPr>
            <a:endParaRPr lang="en-US" altLang="pt-BR" sz="1800" b="0" dirty="0">
              <a:cs typeface="+mn-cs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US" altLang="pt-BR" sz="1800" b="0" dirty="0">
                <a:solidFill>
                  <a:schemeClr val="tx1"/>
                </a:solidFill>
                <a:cs typeface="+mn-cs"/>
              </a:rPr>
              <a:t>ÁREA ADMINISTRATIVA  E  </a:t>
            </a:r>
            <a:r>
              <a:rPr lang="en-US" altLang="pt-BR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ÁREA HOSPITALAR</a:t>
            </a:r>
          </a:p>
          <a:p>
            <a:pPr algn="just">
              <a:spcBef>
                <a:spcPct val="20000"/>
              </a:spcBef>
              <a:defRPr/>
            </a:pPr>
            <a:endParaRPr lang="en-US" altLang="pt-BR" sz="1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ð"/>
              <a:defRPr/>
            </a:pPr>
            <a:r>
              <a:rPr lang="en-US" altLang="pt-BR" sz="1800" b="0" dirty="0">
                <a:cs typeface="+mn-cs"/>
              </a:rPr>
              <a:t> </a:t>
            </a:r>
            <a:r>
              <a:rPr lang="en-US" altLang="pt-BR" sz="1500" b="0" dirty="0">
                <a:cs typeface="+mn-cs"/>
              </a:rPr>
              <a:t>responder </a:t>
            </a:r>
            <a:r>
              <a:rPr lang="en-US" altLang="pt-BR" sz="1500" b="0" dirty="0" err="1">
                <a:cs typeface="+mn-cs"/>
              </a:rPr>
              <a:t>pela</a:t>
            </a:r>
            <a:r>
              <a:rPr lang="en-US" altLang="pt-BR" sz="1500" b="0" dirty="0">
                <a:cs typeface="+mn-cs"/>
              </a:rPr>
              <a:t> </a:t>
            </a:r>
            <a:r>
              <a:rPr lang="en-US" altLang="pt-BR" sz="1500" b="0" dirty="0" err="1">
                <a:cs typeface="+mn-cs"/>
              </a:rPr>
              <a:t>cozinha</a:t>
            </a:r>
            <a:r>
              <a:rPr lang="en-US" altLang="pt-BR" sz="1500" b="0" dirty="0">
                <a:cs typeface="+mn-cs"/>
              </a:rPr>
              <a:t> e </a:t>
            </a:r>
            <a:r>
              <a:rPr lang="en-US" altLang="pt-BR" sz="1500" b="0" dirty="0" err="1">
                <a:cs typeface="+mn-cs"/>
              </a:rPr>
              <a:t>pela</a:t>
            </a:r>
            <a:r>
              <a:rPr lang="en-US" altLang="pt-BR" sz="1500" b="0" dirty="0">
                <a:cs typeface="+mn-cs"/>
              </a:rPr>
              <a:t> </a:t>
            </a:r>
            <a:r>
              <a:rPr lang="en-US" altLang="pt-BR" sz="1500" b="0" dirty="0" err="1">
                <a:cs typeface="+mn-cs"/>
              </a:rPr>
              <a:t>copa</a:t>
            </a:r>
            <a:r>
              <a:rPr lang="en-US" altLang="pt-BR" sz="1500" b="0" dirty="0">
                <a:cs typeface="+mn-cs"/>
              </a:rPr>
              <a:t> da </a:t>
            </a:r>
            <a:r>
              <a:rPr lang="en-US" altLang="pt-BR" sz="1500" b="0" dirty="0" err="1">
                <a:cs typeface="+mn-cs"/>
              </a:rPr>
              <a:t>Secretaria</a:t>
            </a:r>
            <a:r>
              <a:rPr lang="en-US" altLang="pt-BR" sz="1500" b="0" dirty="0">
                <a:cs typeface="+mn-cs"/>
              </a:rPr>
              <a:t>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ð"/>
              <a:defRPr/>
            </a:pPr>
            <a:endParaRPr lang="en-US" altLang="pt-BR" sz="1500" b="0" dirty="0">
              <a:cs typeface="+mn-cs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ð"/>
              <a:defRPr/>
            </a:pPr>
            <a:r>
              <a:rPr lang="en-US" altLang="pt-BR" sz="1500" b="0" dirty="0">
                <a:cs typeface="+mn-cs"/>
              </a:rPr>
              <a:t>  responder </a:t>
            </a:r>
            <a:r>
              <a:rPr lang="en-US" altLang="pt-BR" sz="1500" b="0" dirty="0" err="1">
                <a:cs typeface="+mn-cs"/>
              </a:rPr>
              <a:t>pelo</a:t>
            </a:r>
            <a:r>
              <a:rPr lang="en-US" altLang="pt-BR" sz="1500" b="0" dirty="0">
                <a:cs typeface="+mn-cs"/>
              </a:rPr>
              <a:t> </a:t>
            </a:r>
            <a:r>
              <a:rPr lang="en-US" altLang="pt-BR" sz="1500" b="0" dirty="0" err="1">
                <a:cs typeface="+mn-cs"/>
              </a:rPr>
              <a:t>atendimento</a:t>
            </a:r>
            <a:r>
              <a:rPr lang="en-US" altLang="pt-BR" sz="1500" b="0" dirty="0">
                <a:cs typeface="+mn-cs"/>
              </a:rPr>
              <a:t> </a:t>
            </a:r>
            <a:r>
              <a:rPr lang="en-US" altLang="pt-BR" sz="1500" b="0" dirty="0" err="1">
                <a:cs typeface="+mn-cs"/>
              </a:rPr>
              <a:t>aos</a:t>
            </a:r>
            <a:r>
              <a:rPr lang="en-US" altLang="pt-BR" sz="1500" b="0" dirty="0">
                <a:cs typeface="+mn-cs"/>
              </a:rPr>
              <a:t> </a:t>
            </a:r>
            <a:r>
              <a:rPr lang="en-US" altLang="pt-BR" sz="1500" b="0" dirty="0" err="1">
                <a:cs typeface="+mn-cs"/>
              </a:rPr>
              <a:t>servidores</a:t>
            </a:r>
            <a:r>
              <a:rPr lang="en-US" altLang="pt-BR" sz="1500" b="0" dirty="0">
                <a:cs typeface="+mn-cs"/>
              </a:rPr>
              <a:t> da </a:t>
            </a:r>
            <a:r>
              <a:rPr lang="en-US" altLang="pt-BR" sz="1500" b="0" dirty="0" err="1">
                <a:cs typeface="+mn-cs"/>
              </a:rPr>
              <a:t>Secretaria</a:t>
            </a:r>
            <a:r>
              <a:rPr lang="en-US" altLang="pt-BR" sz="1500" b="0" dirty="0">
                <a:cs typeface="+mn-cs"/>
              </a:rPr>
              <a:t>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ð"/>
              <a:defRPr/>
            </a:pPr>
            <a:endParaRPr lang="en-US" altLang="pt-BR" sz="1500" b="0" dirty="0">
              <a:cs typeface="+mn-cs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ð"/>
              <a:defRPr/>
            </a:pPr>
            <a:r>
              <a:rPr lang="en-US" altLang="pt-BR" sz="1500" b="0" dirty="0">
                <a:cs typeface="+mn-cs"/>
              </a:rPr>
              <a:t>  responder </a:t>
            </a:r>
            <a:r>
              <a:rPr lang="en-US" altLang="pt-BR" sz="1500" b="0" dirty="0" err="1">
                <a:cs typeface="+mn-cs"/>
              </a:rPr>
              <a:t>pelos</a:t>
            </a:r>
            <a:r>
              <a:rPr lang="en-US" altLang="pt-BR" sz="1500" b="0" dirty="0">
                <a:cs typeface="+mn-cs"/>
              </a:rPr>
              <a:t> </a:t>
            </a:r>
            <a:r>
              <a:rPr lang="en-US" altLang="pt-BR" sz="1500" b="0" dirty="0" err="1">
                <a:cs typeface="+mn-cs"/>
              </a:rPr>
              <a:t>serviços</a:t>
            </a:r>
            <a:r>
              <a:rPr lang="en-US" altLang="pt-BR" sz="1500" b="0" dirty="0">
                <a:cs typeface="+mn-cs"/>
              </a:rPr>
              <a:t> </a:t>
            </a:r>
            <a:r>
              <a:rPr lang="en-US" altLang="pt-BR" sz="1500" b="0" dirty="0" err="1">
                <a:cs typeface="+mn-cs"/>
              </a:rPr>
              <a:t>gerais</a:t>
            </a:r>
            <a:r>
              <a:rPr lang="en-US" altLang="pt-BR" sz="1500" b="0" dirty="0">
                <a:cs typeface="+mn-cs"/>
              </a:rPr>
              <a:t> da </a:t>
            </a:r>
            <a:r>
              <a:rPr lang="en-US" altLang="pt-BR" sz="1500" b="0" dirty="0" err="1">
                <a:cs typeface="+mn-cs"/>
              </a:rPr>
              <a:t>Secretaria</a:t>
            </a:r>
            <a:endParaRPr lang="en-US" altLang="pt-BR" sz="1500" b="0" dirty="0">
              <a:cs typeface="+mn-cs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ð"/>
              <a:defRPr/>
            </a:pPr>
            <a:endParaRPr lang="en-US" altLang="pt-BR" sz="1500" b="0" dirty="0">
              <a:cs typeface="+mn-cs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ð"/>
              <a:defRPr/>
            </a:pPr>
            <a:r>
              <a:rPr lang="en-US" altLang="pt-BR" sz="1500" b="0" dirty="0">
                <a:cs typeface="+mn-cs"/>
              </a:rPr>
              <a:t>  </a:t>
            </a:r>
            <a:r>
              <a:rPr lang="en-US" altLang="pt-BR" sz="1500" b="0" dirty="0" err="1">
                <a:cs typeface="+mn-cs"/>
              </a:rPr>
              <a:t>controlar</a:t>
            </a:r>
            <a:r>
              <a:rPr lang="en-US" altLang="pt-BR" sz="1500" b="0" dirty="0">
                <a:cs typeface="+mn-cs"/>
              </a:rPr>
              <a:t> </a:t>
            </a:r>
            <a:r>
              <a:rPr lang="en-US" altLang="pt-BR" sz="1500" b="0" dirty="0" err="1">
                <a:cs typeface="+mn-cs"/>
              </a:rPr>
              <a:t>os</a:t>
            </a:r>
            <a:r>
              <a:rPr lang="en-US" altLang="pt-BR" sz="1500" b="0" dirty="0">
                <a:cs typeface="+mn-cs"/>
              </a:rPr>
              <a:t> </a:t>
            </a:r>
            <a:r>
              <a:rPr lang="en-US" altLang="pt-BR" sz="1500" b="0" dirty="0" err="1">
                <a:cs typeface="+mn-cs"/>
              </a:rPr>
              <a:t>estoques</a:t>
            </a:r>
            <a:r>
              <a:rPr lang="en-US" altLang="pt-BR" sz="1500" b="0" dirty="0">
                <a:cs typeface="+mn-cs"/>
              </a:rPr>
              <a:t> de </a:t>
            </a:r>
            <a:r>
              <a:rPr lang="en-US" altLang="pt-BR" sz="1500" b="0" dirty="0" err="1">
                <a:cs typeface="+mn-cs"/>
              </a:rPr>
              <a:t>água</a:t>
            </a:r>
            <a:r>
              <a:rPr lang="en-US" altLang="pt-BR" sz="1500" b="0" dirty="0">
                <a:cs typeface="+mn-cs"/>
              </a:rPr>
              <a:t>, café, </a:t>
            </a:r>
            <a:r>
              <a:rPr lang="en-US" altLang="pt-BR" sz="1500" b="0" dirty="0" err="1">
                <a:cs typeface="+mn-cs"/>
              </a:rPr>
              <a:t>gêneros</a:t>
            </a:r>
            <a:r>
              <a:rPr lang="en-US" altLang="pt-BR" sz="1500" b="0" dirty="0">
                <a:cs typeface="+mn-cs"/>
              </a:rPr>
              <a:t> </a:t>
            </a:r>
            <a:r>
              <a:rPr lang="en-US" altLang="pt-BR" sz="1500" b="0" dirty="0" err="1">
                <a:cs typeface="+mn-cs"/>
              </a:rPr>
              <a:t>alimentícios</a:t>
            </a:r>
            <a:r>
              <a:rPr lang="en-US" altLang="pt-BR" sz="1500" b="0" dirty="0">
                <a:cs typeface="+mn-cs"/>
              </a:rPr>
              <a:t> e </a:t>
            </a:r>
            <a:r>
              <a:rPr lang="en-US" altLang="pt-BR" sz="1500" b="0" dirty="0" err="1">
                <a:cs typeface="+mn-cs"/>
              </a:rPr>
              <a:t>utensílios</a:t>
            </a:r>
            <a:r>
              <a:rPr lang="en-US" altLang="pt-BR" sz="1500" b="0" dirty="0">
                <a:cs typeface="+mn-cs"/>
              </a:rPr>
              <a:t> da </a:t>
            </a:r>
            <a:r>
              <a:rPr lang="en-US" altLang="pt-BR" sz="1500" b="0" dirty="0" err="1">
                <a:cs typeface="+mn-cs"/>
              </a:rPr>
              <a:t>sala</a:t>
            </a:r>
            <a:r>
              <a:rPr lang="en-US" altLang="pt-BR" sz="1500" b="0" dirty="0">
                <a:cs typeface="+mn-cs"/>
              </a:rPr>
              <a:t> de </a:t>
            </a:r>
            <a:r>
              <a:rPr lang="en-US" altLang="pt-BR" sz="1500" b="0" dirty="0" err="1">
                <a:cs typeface="+mn-cs"/>
              </a:rPr>
              <a:t>lanche</a:t>
            </a:r>
            <a:endParaRPr lang="en-US" altLang="pt-BR" sz="1500" b="0" dirty="0">
              <a:cs typeface="+mn-cs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ð"/>
              <a:defRPr/>
            </a:pPr>
            <a:endParaRPr lang="en-US" altLang="pt-BR" sz="1500" b="0" dirty="0">
              <a:cs typeface="+mn-cs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ð"/>
              <a:defRPr/>
            </a:pPr>
            <a:r>
              <a:rPr lang="en-US" altLang="pt-BR" sz="1500" b="0" dirty="0">
                <a:cs typeface="+mn-cs"/>
              </a:rPr>
              <a:t>  responder </a:t>
            </a:r>
            <a:r>
              <a:rPr lang="en-US" altLang="pt-BR" sz="1500" b="0" dirty="0" err="1">
                <a:cs typeface="+mn-cs"/>
              </a:rPr>
              <a:t>pela</a:t>
            </a:r>
            <a:r>
              <a:rPr lang="en-US" altLang="pt-BR" sz="1500" b="0" dirty="0">
                <a:cs typeface="+mn-cs"/>
              </a:rPr>
              <a:t> </a:t>
            </a:r>
            <a:r>
              <a:rPr lang="en-US" altLang="pt-BR" sz="1500" b="0" dirty="0" err="1">
                <a:cs typeface="+mn-cs"/>
              </a:rPr>
              <a:t>guarda</a:t>
            </a:r>
            <a:r>
              <a:rPr lang="en-US" altLang="pt-BR" sz="1500" b="0" dirty="0">
                <a:cs typeface="+mn-cs"/>
              </a:rPr>
              <a:t> de </a:t>
            </a:r>
            <a:r>
              <a:rPr lang="en-US" altLang="pt-BR" sz="1500" b="0" dirty="0" err="1">
                <a:cs typeface="+mn-cs"/>
              </a:rPr>
              <a:t>materiais</a:t>
            </a:r>
            <a:r>
              <a:rPr lang="en-US" altLang="pt-BR" sz="1500" b="0" dirty="0">
                <a:cs typeface="+mn-cs"/>
              </a:rPr>
              <a:t> e </a:t>
            </a:r>
            <a:r>
              <a:rPr lang="en-US" altLang="pt-BR" sz="1500" b="0" dirty="0" err="1">
                <a:cs typeface="+mn-cs"/>
              </a:rPr>
              <a:t>equipamentos</a:t>
            </a:r>
            <a:r>
              <a:rPr lang="en-US" altLang="pt-BR" sz="1500" b="0" dirty="0">
                <a:cs typeface="+mn-cs"/>
              </a:rPr>
              <a:t> </a:t>
            </a:r>
            <a:r>
              <a:rPr lang="en-US" altLang="pt-BR" sz="1500" b="0" dirty="0" err="1">
                <a:cs typeface="+mn-cs"/>
              </a:rPr>
              <a:t>localizados</a:t>
            </a:r>
            <a:r>
              <a:rPr lang="en-US" altLang="pt-BR" sz="1500" b="0" dirty="0">
                <a:cs typeface="+mn-cs"/>
              </a:rPr>
              <a:t> </a:t>
            </a:r>
            <a:r>
              <a:rPr lang="en-US" altLang="pt-BR" sz="1500" b="0" dirty="0" err="1">
                <a:cs typeface="+mn-cs"/>
              </a:rPr>
              <a:t>na</a:t>
            </a:r>
            <a:r>
              <a:rPr lang="en-US" altLang="pt-BR" sz="1500" b="0" dirty="0">
                <a:cs typeface="+mn-cs"/>
              </a:rPr>
              <a:t> </a:t>
            </a:r>
            <a:r>
              <a:rPr lang="en-US" altLang="pt-BR" sz="1500" b="0" dirty="0" err="1">
                <a:cs typeface="+mn-cs"/>
              </a:rPr>
              <a:t>copa</a:t>
            </a:r>
            <a:r>
              <a:rPr lang="en-US" altLang="pt-BR" sz="1500" b="0" dirty="0">
                <a:cs typeface="+mn-cs"/>
              </a:rPr>
              <a:t> …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ð"/>
              <a:defRPr/>
            </a:pPr>
            <a:endParaRPr lang="en-US" altLang="pt-BR" sz="1500" b="0" dirty="0">
              <a:cs typeface="+mn-cs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ð"/>
              <a:defRPr/>
            </a:pPr>
            <a:r>
              <a:rPr lang="en-US" altLang="pt-BR" sz="1500" b="0" dirty="0">
                <a:cs typeface="+mn-cs"/>
              </a:rPr>
              <a:t>  responder </a:t>
            </a:r>
            <a:r>
              <a:rPr lang="en-US" altLang="pt-BR" sz="1500" b="0" dirty="0" err="1">
                <a:cs typeface="+mn-cs"/>
              </a:rPr>
              <a:t>pela</a:t>
            </a:r>
            <a:r>
              <a:rPr lang="en-US" altLang="pt-BR" sz="1500" b="0" dirty="0">
                <a:cs typeface="+mn-cs"/>
              </a:rPr>
              <a:t> </a:t>
            </a:r>
            <a:r>
              <a:rPr lang="en-US" altLang="pt-BR" sz="1500" b="0" dirty="0" err="1">
                <a:cs typeface="+mn-cs"/>
              </a:rPr>
              <a:t>organização</a:t>
            </a:r>
            <a:r>
              <a:rPr lang="en-US" altLang="pt-BR" sz="1500" b="0" dirty="0">
                <a:cs typeface="+mn-cs"/>
              </a:rPr>
              <a:t> do </a:t>
            </a:r>
            <a:r>
              <a:rPr lang="en-US" altLang="pt-BR" sz="1500" b="0" dirty="0" err="1">
                <a:cs typeface="+mn-cs"/>
              </a:rPr>
              <a:t>serviço</a:t>
            </a:r>
            <a:r>
              <a:rPr lang="en-US" altLang="pt-BR" sz="1500" b="0" dirty="0">
                <a:cs typeface="+mn-cs"/>
              </a:rPr>
              <a:t> de </a:t>
            </a:r>
            <a:r>
              <a:rPr lang="en-US" altLang="pt-BR" sz="1500" b="0" dirty="0" err="1">
                <a:cs typeface="+mn-cs"/>
              </a:rPr>
              <a:t>limpeza</a:t>
            </a:r>
            <a:r>
              <a:rPr lang="en-US" altLang="pt-BR" sz="1500" b="0" dirty="0">
                <a:cs typeface="+mn-cs"/>
              </a:rPr>
              <a:t> e </a:t>
            </a:r>
            <a:r>
              <a:rPr lang="en-US" altLang="pt-BR" sz="1500" b="0" dirty="0" err="1">
                <a:cs typeface="+mn-cs"/>
              </a:rPr>
              <a:t>controle</a:t>
            </a:r>
            <a:r>
              <a:rPr lang="en-US" altLang="pt-BR" sz="1500" b="0" dirty="0">
                <a:cs typeface="+mn-cs"/>
              </a:rPr>
              <a:t> de </a:t>
            </a:r>
            <a:r>
              <a:rPr lang="en-US" altLang="pt-BR" sz="1500" b="0" dirty="0" err="1">
                <a:cs typeface="+mn-cs"/>
              </a:rPr>
              <a:t>estoque</a:t>
            </a:r>
            <a:r>
              <a:rPr lang="en-US" altLang="pt-BR" sz="1500" b="0" dirty="0">
                <a:cs typeface="+mn-cs"/>
              </a:rPr>
              <a:t> de </a:t>
            </a:r>
            <a:r>
              <a:rPr lang="en-US" altLang="pt-BR" sz="1500" b="0" dirty="0" err="1">
                <a:cs typeface="+mn-cs"/>
              </a:rPr>
              <a:t>materiais</a:t>
            </a:r>
            <a:r>
              <a:rPr lang="en-US" altLang="pt-BR" sz="1500" b="0" dirty="0">
                <a:cs typeface="+mn-cs"/>
              </a:rPr>
              <a:t> …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ð"/>
              <a:defRPr/>
            </a:pPr>
            <a:endParaRPr lang="en-US" altLang="pt-BR" sz="1500" b="0" dirty="0">
              <a:cs typeface="+mn-cs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ð"/>
              <a:defRPr/>
            </a:pPr>
            <a:r>
              <a:rPr lang="en-US" altLang="pt-BR" sz="1500" b="0" dirty="0">
                <a:cs typeface="+mn-cs"/>
              </a:rPr>
              <a:t>  </a:t>
            </a:r>
            <a:r>
              <a:rPr lang="en-US" altLang="pt-BR" sz="1500" b="0" dirty="0" err="1">
                <a:cs typeface="+mn-cs"/>
              </a:rPr>
              <a:t>exercer</a:t>
            </a:r>
            <a:r>
              <a:rPr lang="en-US" altLang="pt-BR" sz="1500" b="0" dirty="0">
                <a:cs typeface="+mn-cs"/>
              </a:rPr>
              <a:t> </a:t>
            </a:r>
            <a:r>
              <a:rPr lang="en-US" altLang="pt-BR" sz="1500" b="0" dirty="0" err="1">
                <a:cs typeface="+mn-cs"/>
              </a:rPr>
              <a:t>outras</a:t>
            </a:r>
            <a:r>
              <a:rPr lang="en-US" altLang="pt-BR" sz="1500" b="0" dirty="0">
                <a:cs typeface="+mn-cs"/>
              </a:rPr>
              <a:t> </a:t>
            </a:r>
            <a:r>
              <a:rPr lang="en-US" altLang="pt-BR" sz="1500" b="0" dirty="0" err="1">
                <a:cs typeface="+mn-cs"/>
              </a:rPr>
              <a:t>atividades</a:t>
            </a:r>
            <a:r>
              <a:rPr lang="en-US" altLang="pt-BR" sz="1500" b="0" dirty="0">
                <a:cs typeface="+mn-cs"/>
              </a:rPr>
              <a:t> </a:t>
            </a:r>
            <a:r>
              <a:rPr lang="en-US" altLang="pt-BR" sz="1500" b="0" dirty="0" err="1">
                <a:cs typeface="+mn-cs"/>
              </a:rPr>
              <a:t>afins</a:t>
            </a:r>
            <a:r>
              <a:rPr lang="en-US" altLang="pt-BR" sz="1500" b="0" dirty="0">
                <a:cs typeface="+mn-cs"/>
              </a:rPr>
              <a:t> </a:t>
            </a:r>
            <a:r>
              <a:rPr lang="en-US" altLang="pt-BR" sz="1500" b="0" dirty="0" err="1">
                <a:cs typeface="+mn-cs"/>
              </a:rPr>
              <a:t>ou</a:t>
            </a:r>
            <a:r>
              <a:rPr lang="en-US" altLang="pt-BR" sz="1500" b="0" dirty="0">
                <a:cs typeface="+mn-cs"/>
              </a:rPr>
              <a:t> </a:t>
            </a:r>
            <a:r>
              <a:rPr lang="en-US" altLang="pt-BR" sz="1500" b="0" dirty="0" err="1">
                <a:cs typeface="+mn-cs"/>
              </a:rPr>
              <a:t>compatíveis</a:t>
            </a:r>
            <a:r>
              <a:rPr lang="en-US" altLang="pt-BR" sz="1500" b="0" dirty="0">
                <a:cs typeface="+mn-cs"/>
              </a:rPr>
              <a:t> com as </a:t>
            </a:r>
            <a:r>
              <a:rPr lang="en-US" altLang="pt-BR" sz="1500" b="0" dirty="0" err="1">
                <a:cs typeface="+mn-cs"/>
              </a:rPr>
              <a:t>atribuições</a:t>
            </a:r>
            <a:r>
              <a:rPr lang="en-US" altLang="pt-BR" sz="1500" b="0" dirty="0">
                <a:cs typeface="+mn-cs"/>
              </a:rPr>
              <a:t> do cargo</a:t>
            </a:r>
          </a:p>
          <a:p>
            <a:pPr algn="ctr" eaLnBrk="0" hangingPunct="0">
              <a:defRPr/>
            </a:pPr>
            <a:endParaRPr lang="en-US" altLang="pt-BR" sz="1500" b="0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68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3EFB8010-8366-4C6B-BDCB-A806A15FE0F0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28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2300" dirty="0" smtClean="0">
                <a:solidFill>
                  <a:schemeClr val="bg1">
                    <a:lumMod val="50000"/>
                  </a:schemeClr>
                </a:solidFill>
              </a:rPr>
              <a:t>INADEQUADA DESCRIÇÃO DE ATIVIDADES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 algn="just" eaLnBrk="1" hangingPunct="1"/>
            <a:r>
              <a:rPr lang="pt-BR" altLang="pt-BR" sz="1600" b="0" smtClean="0"/>
              <a:t>        </a:t>
            </a:r>
            <a:endParaRPr lang="pt-BR" altLang="pt-BR" sz="2000" b="0" smtClean="0"/>
          </a:p>
        </p:txBody>
      </p:sp>
      <p:sp>
        <p:nvSpPr>
          <p:cNvPr id="47109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381000" indent="-381000" algn="just" eaLnBrk="1" hangingPunct="1"/>
            <a:endParaRPr lang="pt-BR" altLang="pt-BR" sz="2000" smtClean="0"/>
          </a:p>
          <a:p>
            <a:pPr marL="381000" indent="-381000" algn="just" eaLnBrk="1" hangingPunct="1">
              <a:buFontTx/>
              <a:buChar char="-"/>
            </a:pPr>
            <a:endParaRPr lang="pt-BR" altLang="pt-BR" sz="2000" smtClean="0"/>
          </a:p>
          <a:p>
            <a:pPr marL="381000" indent="-381000" algn="just" eaLnBrk="1" hangingPunct="1">
              <a:buFontTx/>
              <a:buChar char="-"/>
            </a:pPr>
            <a:endParaRPr lang="pt-BR" altLang="pt-BR" sz="2000" smtClean="0"/>
          </a:p>
          <a:p>
            <a:pPr marL="381000" indent="-381000" algn="just" eaLnBrk="1" hangingPunct="1"/>
            <a:endParaRPr lang="pt-BR" altLang="pt-BR" sz="2000" smtClean="0"/>
          </a:p>
          <a:p>
            <a:pPr marL="381000" indent="-381000" algn="just" eaLnBrk="1" hangingPunct="1"/>
            <a:endParaRPr lang="pt-BR" altLang="pt-BR" sz="2000" b="0" smtClean="0"/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285750" y="1939925"/>
            <a:ext cx="855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pt-BR" altLang="pt-BR" b="0"/>
          </a:p>
        </p:txBody>
      </p:sp>
      <p:sp>
        <p:nvSpPr>
          <p:cNvPr id="47111" name="Rectangle 6"/>
          <p:cNvSpPr>
            <a:spLocks noGrp="1" noChangeArrowheads="1"/>
          </p:cNvSpPr>
          <p:nvPr>
            <p:ph sz="quarter" idx="4294967295"/>
          </p:nvPr>
        </p:nvSpPr>
        <p:spPr>
          <a:xfrm>
            <a:off x="908050" y="889000"/>
            <a:ext cx="8235950" cy="265113"/>
          </a:xfrm>
        </p:spPr>
        <p:txBody>
          <a:bodyPr/>
          <a:lstStyle/>
          <a:p>
            <a:pPr marL="0" indent="0" eaLnBrk="1" hangingPunct="1"/>
            <a:endParaRPr lang="pt-BR" altLang="pt-BR" sz="1800" smtClean="0"/>
          </a:p>
          <a:p>
            <a:pPr marL="0" indent="0" eaLnBrk="1" hangingPunct="1"/>
            <a:endParaRPr lang="pt-BR" altLang="pt-BR" sz="1800" smtClean="0"/>
          </a:p>
        </p:txBody>
      </p:sp>
      <p:sp>
        <p:nvSpPr>
          <p:cNvPr id="47112" name="Rectangle 7"/>
          <p:cNvSpPr>
            <a:spLocks noChangeArrowheads="1"/>
          </p:cNvSpPr>
          <p:nvPr/>
        </p:nvSpPr>
        <p:spPr bwMode="auto">
          <a:xfrm>
            <a:off x="760413" y="5394325"/>
            <a:ext cx="782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 eaLnBrk="0" hangingPunct="0">
              <a:spcBef>
                <a:spcPct val="20000"/>
              </a:spcBef>
              <a:tabLst>
                <a:tab pos="-838200" algn="l"/>
                <a:tab pos="-342900" algn="l"/>
                <a:tab pos="-228600" algn="l"/>
              </a:tabLst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484188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tabLst>
                <a:tab pos="-838200" algn="l"/>
                <a:tab pos="-342900" algn="l"/>
                <a:tab pos="-22860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9032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tabLst>
                <a:tab pos="-838200" algn="l"/>
                <a:tab pos="-342900" algn="l"/>
                <a:tab pos="-2286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3223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7414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1986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6558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1130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5702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-838200" algn="l"/>
                <a:tab pos="-342900" algn="l"/>
                <a:tab pos="-2286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altLang="pt-B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3" name="Rectangle 8"/>
          <p:cNvSpPr>
            <a:spLocks noChangeArrowheads="1"/>
          </p:cNvSpPr>
          <p:nvPr/>
        </p:nvSpPr>
        <p:spPr bwMode="auto">
          <a:xfrm>
            <a:off x="319088" y="3302000"/>
            <a:ext cx="8615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539750" eaLnBrk="0" hangingPunct="0">
              <a:spcBef>
                <a:spcPct val="20000"/>
              </a:spcBef>
              <a:tabLst>
                <a:tab pos="996950" algn="l"/>
              </a:tabLst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914400" indent="-45720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tabLst>
                <a:tab pos="99695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tabLst>
                <a:tab pos="9969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tabLst>
                <a:tab pos="996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tabLst>
                <a:tab pos="996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996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996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996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tabLst>
                <a:tab pos="996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pt-BR" altLang="pt-BR" sz="2000" b="0"/>
          </a:p>
        </p:txBody>
      </p:sp>
      <p:sp>
        <p:nvSpPr>
          <p:cNvPr id="1604617" name="Rectangle 9"/>
          <p:cNvSpPr>
            <a:spLocks noChangeArrowheads="1"/>
          </p:cNvSpPr>
          <p:nvPr/>
        </p:nvSpPr>
        <p:spPr bwMode="auto">
          <a:xfrm>
            <a:off x="200025" y="973138"/>
            <a:ext cx="8610600" cy="487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defTabSz="179388" eaLnBrk="0" hangingPunct="0"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630238" algn="l" defTabSz="179388" eaLnBrk="0" hangingPunct="0">
              <a:lnSpc>
                <a:spcPct val="90000"/>
              </a:lnSpc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903288" indent="-228600" algn="l" defTabSz="179388" eaLnBrk="0" hangingPunct="0">
              <a:lnSpc>
                <a:spcPct val="90000"/>
              </a:lnSpc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322388" indent="-228600" algn="l" defTabSz="179388" eaLnBrk="0" hangingPunct="0">
              <a:lnSpc>
                <a:spcPct val="90000"/>
              </a:lnSpc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741488" indent="-228600" algn="l" defTabSz="179388" eaLnBrk="0" hangingPunct="0">
              <a:lnSpc>
                <a:spcPct val="90000"/>
              </a:lnSpc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198688" indent="-228600" defTabSz="1793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655888" indent="-228600" defTabSz="1793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113088" indent="-228600" defTabSz="1793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570288" indent="-228600" defTabSz="1793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defRPr/>
            </a:pPr>
            <a:r>
              <a:rPr lang="pt-BR" altLang="pt-BR" sz="1800" dirty="0" smtClean="0">
                <a:solidFill>
                  <a:schemeClr val="tx1"/>
                </a:solidFill>
                <a:cs typeface="+mn-cs"/>
              </a:rPr>
              <a:t>CONTRATO - </a:t>
            </a:r>
            <a:r>
              <a:rPr lang="en-US" altLang="pt-BR" sz="1800" dirty="0" smtClean="0">
                <a:cs typeface="+mn-cs"/>
              </a:rPr>
              <a:t>SERVIÇOS DE VIGILÂNCIA - DESCRIÇÃO DAS ATIVIDADES</a:t>
            </a:r>
          </a:p>
          <a:p>
            <a:pPr algn="just" eaLnBrk="1" hangingPunct="1">
              <a:spcBef>
                <a:spcPct val="20000"/>
              </a:spcBef>
              <a:defRPr/>
            </a:pPr>
            <a:endParaRPr lang="en-US" altLang="pt-BR" sz="1800" dirty="0" smtClean="0">
              <a:cs typeface="+mn-cs"/>
            </a:endParaRPr>
          </a:p>
          <a:p>
            <a:pPr algn="just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pt-BR" altLang="pt-BR" sz="1500" b="0" dirty="0" smtClean="0">
                <a:cs typeface="+mn-cs"/>
              </a:rPr>
              <a:t>“ (...) dentre outras atividades típicas do serviço”</a:t>
            </a:r>
          </a:p>
          <a:p>
            <a:pPr algn="just"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pt-BR" altLang="pt-BR" sz="1500" b="0" dirty="0" smtClean="0">
              <a:cs typeface="+mn-cs"/>
            </a:endParaRPr>
          </a:p>
          <a:p>
            <a:pPr algn="just" eaLnBrk="1" hangingPunct="1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altLang="pt-BR" sz="1500" b="0" dirty="0" smtClean="0">
                <a:cs typeface="+mn-cs"/>
              </a:rPr>
              <a:t> Função de recepcionista e portaria = em diversos hospitais e órgãos</a:t>
            </a:r>
          </a:p>
          <a:p>
            <a:pPr algn="just" eaLnBrk="1" hangingPunct="1">
              <a:lnSpc>
                <a:spcPct val="85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pt-BR" altLang="pt-BR" sz="1500" b="0" dirty="0" smtClean="0">
              <a:cs typeface="+mn-cs"/>
            </a:endParaRPr>
          </a:p>
          <a:p>
            <a:pPr algn="just" eaLnBrk="1" hangingPunct="1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altLang="pt-BR" sz="1500" b="0" dirty="0" smtClean="0">
                <a:cs typeface="+mn-cs"/>
              </a:rPr>
              <a:t> Atendimento a pacientes neurológicos e sob custódia judicial = Hospital IPQ </a:t>
            </a:r>
          </a:p>
          <a:p>
            <a:pPr algn="just" eaLnBrk="1" hangingPunct="1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pt-BR" altLang="pt-BR" sz="1500" b="0" dirty="0" smtClean="0">
              <a:cs typeface="+mn-cs"/>
            </a:endParaRPr>
          </a:p>
          <a:p>
            <a:pPr marL="450850" lvl="1" indent="-273050" algn="just" eaLnBrk="1" hangingPunct="1">
              <a:lnSpc>
                <a:spcPct val="85000"/>
              </a:lnSpc>
              <a:spcBef>
                <a:spcPct val="20000"/>
              </a:spcBef>
              <a:buSzTx/>
              <a:buFont typeface="Wingdings" pitchFamily="2" charset="2"/>
              <a:buChar char="ð"/>
              <a:defRPr/>
            </a:pPr>
            <a:r>
              <a:rPr lang="pt-BR" altLang="pt-BR" sz="1500" b="0" dirty="0" smtClean="0">
                <a:solidFill>
                  <a:schemeClr val="tx2"/>
                </a:solidFill>
                <a:cs typeface="+mn-cs"/>
              </a:rPr>
              <a:t> manutenção da segurança dos internos e dos técnicos em enfermagem</a:t>
            </a:r>
          </a:p>
          <a:p>
            <a:pPr marL="450850" lvl="1" indent="-273050" algn="just" eaLnBrk="1" hangingPunct="1">
              <a:lnSpc>
                <a:spcPct val="85000"/>
              </a:lnSpc>
              <a:spcBef>
                <a:spcPct val="20000"/>
              </a:spcBef>
              <a:buSzTx/>
              <a:buFont typeface="Wingdings" pitchFamily="2" charset="2"/>
              <a:buChar char="ð"/>
              <a:defRPr/>
            </a:pPr>
            <a:r>
              <a:rPr lang="pt-BR" altLang="pt-BR" sz="1500" b="0" dirty="0" smtClean="0">
                <a:solidFill>
                  <a:schemeClr val="tx2"/>
                </a:solidFill>
                <a:cs typeface="+mn-cs"/>
              </a:rPr>
              <a:t> imobilização de paciente com surto psicótico para ministração de medicamentos</a:t>
            </a:r>
          </a:p>
          <a:p>
            <a:pPr marL="450850" lvl="1" indent="-273050" algn="just" eaLnBrk="1" hangingPunct="1">
              <a:lnSpc>
                <a:spcPct val="85000"/>
              </a:lnSpc>
              <a:spcBef>
                <a:spcPct val="20000"/>
              </a:spcBef>
              <a:buSzTx/>
              <a:buFont typeface="Wingdings" pitchFamily="2" charset="2"/>
              <a:buChar char="ð"/>
              <a:defRPr/>
            </a:pPr>
            <a:r>
              <a:rPr lang="pt-BR" altLang="pt-BR" sz="1500" b="0" dirty="0" smtClean="0">
                <a:solidFill>
                  <a:schemeClr val="tx2"/>
                </a:solidFill>
                <a:cs typeface="+mn-cs"/>
              </a:rPr>
              <a:t> resgate de pacientes, na ocasião de fuga</a:t>
            </a:r>
          </a:p>
          <a:p>
            <a:pPr algn="just" eaLnBrk="1" hangingPunct="1">
              <a:lnSpc>
                <a:spcPct val="60000"/>
              </a:lnSpc>
              <a:spcBef>
                <a:spcPct val="20000"/>
              </a:spcBef>
              <a:defRPr/>
            </a:pPr>
            <a:endParaRPr lang="pt-BR" altLang="pt-BR" sz="1500" dirty="0" smtClean="0">
              <a:cs typeface="+mn-cs"/>
            </a:endParaRPr>
          </a:p>
          <a:p>
            <a:pPr algn="just" eaLnBrk="1" hangingPunct="1">
              <a:lnSpc>
                <a:spcPct val="60000"/>
              </a:lnSpc>
              <a:spcBef>
                <a:spcPct val="20000"/>
              </a:spcBef>
              <a:defRPr/>
            </a:pPr>
            <a:endParaRPr lang="pt-BR" altLang="pt-BR" sz="1400" dirty="0" smtClean="0">
              <a:cs typeface="+mn-cs"/>
            </a:endParaRP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altLang="pt-BR" sz="1500" b="0" dirty="0" smtClean="0">
                <a:cs typeface="+mn-cs"/>
              </a:rPr>
              <a:t> Recomendação</a:t>
            </a:r>
          </a:p>
          <a:p>
            <a:pPr algn="just" eaLnBrk="1" hangingPunct="1">
              <a:lnSpc>
                <a:spcPct val="85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pt-BR" altLang="pt-BR" sz="1500" b="0" dirty="0" smtClean="0">
              <a:cs typeface="+mn-cs"/>
            </a:endParaRPr>
          </a:p>
          <a:p>
            <a:pPr marL="177800" algn="just" eaLnBrk="1" hangingPunct="1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ð"/>
              <a:defRPr/>
            </a:pPr>
            <a:r>
              <a:rPr lang="pt-BR" altLang="pt-BR" sz="1500" b="0" dirty="0" smtClean="0">
                <a:cs typeface="+mn-cs"/>
              </a:rPr>
              <a:t> reavaliação das atividades executadas pelos vigilantes em todos os hospitais</a:t>
            </a:r>
          </a:p>
          <a:p>
            <a:pPr marL="177800" algn="just" eaLnBrk="1" hangingPunct="1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ð"/>
              <a:defRPr/>
            </a:pPr>
            <a:r>
              <a:rPr lang="pt-BR" altLang="pt-BR" sz="1500" b="0" dirty="0" smtClean="0">
                <a:cs typeface="+mn-cs"/>
              </a:rPr>
              <a:t> avaliação das atribuições do corpo técnico dos hospitais </a:t>
            </a:r>
          </a:p>
          <a:p>
            <a:pPr marL="177800" algn="just" eaLnBrk="1" hangingPunct="1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ð"/>
              <a:defRPr/>
            </a:pPr>
            <a:r>
              <a:rPr lang="pt-BR" altLang="pt-BR" sz="1500" b="0" dirty="0" smtClean="0">
                <a:cs typeface="+mn-cs"/>
              </a:rPr>
              <a:t> contratação de recepcionistas</a:t>
            </a:r>
          </a:p>
          <a:p>
            <a:pPr marL="177800" algn="just" eaLnBrk="1" hangingPunct="1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ð"/>
              <a:defRPr/>
            </a:pPr>
            <a:r>
              <a:rPr lang="pt-BR" altLang="pt-BR" sz="1500" b="0" dirty="0" smtClean="0">
                <a:cs typeface="+mn-cs"/>
              </a:rPr>
              <a:t> posto permanente PM para atuar na guarda de pacientes custodiados - Lei nº 10.216/2001.</a:t>
            </a:r>
            <a:endParaRPr lang="en-US" altLang="pt-BR" sz="1500" b="0" dirty="0" smtClean="0">
              <a:cs typeface="+mn-cs"/>
            </a:endParaRPr>
          </a:p>
          <a:p>
            <a:pPr algn="just"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en-US" altLang="pt-BR" sz="1500" dirty="0" smtClean="0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04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04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4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046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046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046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046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46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46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046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046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046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046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046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046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046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046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046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046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046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046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097" y="0"/>
            <a:ext cx="7391400" cy="609600"/>
          </a:xfrm>
        </p:spPr>
        <p:txBody>
          <a:bodyPr/>
          <a:lstStyle/>
          <a:p>
            <a:pPr>
              <a:defRPr/>
            </a:pPr>
            <a:r>
              <a:rPr lang="pt-BR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SANÇÕES</a:t>
            </a:r>
            <a:endParaRPr lang="pt-BR" sz="2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altLang="pt-BR" smtClean="0"/>
              <a:t>Página </a:t>
            </a:r>
            <a:fld id="{D1A403ED-9565-4DF2-9B16-06136F1AD99F}" type="slidenum">
              <a:rPr lang="pt-BR" altLang="pt-BR" noProof="1" smtClean="0"/>
              <a:pPr>
                <a:defRPr/>
              </a:pPr>
              <a:t>29</a:t>
            </a:fld>
            <a:endParaRPr lang="pt-BR" altLang="pt-BR" noProof="1"/>
          </a:p>
        </p:txBody>
      </p:sp>
      <p:sp>
        <p:nvSpPr>
          <p:cNvPr id="6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44475" y="709985"/>
            <a:ext cx="8643938" cy="5215802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endParaRPr lang="pt-BR" altLang="pt-BR" sz="1200" b="0" dirty="0" smtClean="0"/>
          </a:p>
          <a:p>
            <a:pPr marL="0" indent="0" algn="just">
              <a:lnSpc>
                <a:spcPct val="80000"/>
              </a:lnSpc>
            </a:pPr>
            <a:r>
              <a:rPr lang="pt-BR" altLang="pt-BR" sz="2000" b="0" dirty="0" smtClean="0"/>
              <a:t>As empresas que não cumprirem as normas de licitação e as obrigações contratuais assumidas estarão sujeitas às sanções e penalidades estabelecidas na Lei Federal nº 8.666, de 21 de junho de 1993 e no Decreto Estadual nº 2.617, de 16 de setembro de 2009, quais sejam:</a:t>
            </a:r>
          </a:p>
          <a:p>
            <a:pPr marL="0" indent="0" algn="just">
              <a:lnSpc>
                <a:spcPct val="80000"/>
              </a:lnSpc>
            </a:pPr>
            <a:endParaRPr lang="pt-BR" altLang="pt-BR" sz="2000" b="0" dirty="0" smtClean="0"/>
          </a:p>
          <a:p>
            <a:pPr marL="0" indent="0" algn="just">
              <a:lnSpc>
                <a:spcPct val="80000"/>
              </a:lnSpc>
            </a:pPr>
            <a:r>
              <a:rPr lang="pt-BR" altLang="pt-BR" sz="2000" dirty="0" smtClean="0"/>
              <a:t>I – Advertência</a:t>
            </a:r>
          </a:p>
          <a:p>
            <a:pPr marL="0" indent="0" algn="just">
              <a:lnSpc>
                <a:spcPct val="80000"/>
              </a:lnSpc>
            </a:pPr>
            <a:r>
              <a:rPr lang="pt-BR" altLang="pt-BR" sz="2000" dirty="0" smtClean="0"/>
              <a:t>II - Multa</a:t>
            </a:r>
          </a:p>
          <a:p>
            <a:pPr marL="0" indent="0" algn="just">
              <a:lnSpc>
                <a:spcPct val="80000"/>
              </a:lnSpc>
            </a:pPr>
            <a:r>
              <a:rPr lang="pt-BR" altLang="pt-BR" sz="2000" dirty="0" smtClean="0"/>
              <a:t>III – Suspensão</a:t>
            </a:r>
          </a:p>
          <a:p>
            <a:pPr marL="0" indent="0" algn="just">
              <a:lnSpc>
                <a:spcPct val="80000"/>
              </a:lnSpc>
            </a:pPr>
            <a:r>
              <a:rPr lang="pt-BR" altLang="pt-BR" sz="2000" dirty="0" smtClean="0"/>
              <a:t>IV – Declaração de inidoneidade</a:t>
            </a:r>
            <a:r>
              <a:rPr lang="pt-BR" altLang="pt-BR" sz="2000" b="0" dirty="0" smtClean="0"/>
              <a:t> para licitar e contratar com a Administração Pública, em caso de faltas graves apuradas </a:t>
            </a:r>
            <a:r>
              <a:rPr lang="pt-BR" altLang="pt-BR" sz="2000" dirty="0" smtClean="0"/>
              <a:t>através de processo administrativo.</a:t>
            </a:r>
          </a:p>
          <a:p>
            <a:pPr marL="0" indent="0">
              <a:lnSpc>
                <a:spcPct val="80000"/>
              </a:lnSpc>
            </a:pPr>
            <a:endParaRPr lang="pt-BR" altLang="pt-BR" sz="1200" dirty="0" smtClean="0"/>
          </a:p>
          <a:p>
            <a:pPr marL="0" indent="0">
              <a:lnSpc>
                <a:spcPct val="80000"/>
              </a:lnSpc>
            </a:pPr>
            <a:endParaRPr lang="pt-BR" altLang="pt-BR" sz="1200" b="0" dirty="0" smtClean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sz="half" idx="1"/>
          </p:nvPr>
        </p:nvSpPr>
        <p:spPr>
          <a:xfrm>
            <a:off x="304800" y="938213"/>
            <a:ext cx="4335463" cy="49403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0" indent="0">
              <a:defRPr/>
            </a:pPr>
            <a:r>
              <a:rPr lang="pt-BR" altLang="pt-BR" sz="1800" dirty="0" smtClean="0">
                <a:latin typeface="Calibri" pitchFamily="34" charset="0"/>
              </a:rPr>
              <a:t>SERVIÇOS QUE PODE TERCEIRIZAR</a:t>
            </a:r>
          </a:p>
          <a:p>
            <a:pPr marL="0" indent="0">
              <a:spcBef>
                <a:spcPts val="150"/>
              </a:spcBef>
              <a:defRPr/>
            </a:pPr>
            <a:endParaRPr lang="pt-BR" altLang="pt-BR" sz="1800" dirty="0" smtClean="0">
              <a:latin typeface="Calibri" pitchFamily="34" charset="0"/>
            </a:endParaRPr>
          </a:p>
          <a:p>
            <a:pPr marL="1341438" indent="273050">
              <a:buFontTx/>
              <a:buChar char="•"/>
              <a:defRPr/>
            </a:pPr>
            <a:r>
              <a:rPr lang="pt-BR" altLang="pt-BR" sz="1800" dirty="0" smtClean="0">
                <a:latin typeface="Calibri" pitchFamily="34" charset="0"/>
              </a:rPr>
              <a:t>serviços de conservação </a:t>
            </a:r>
          </a:p>
          <a:p>
            <a:pPr marL="1341438" indent="273050">
              <a:buFontTx/>
              <a:buChar char="•"/>
              <a:defRPr/>
            </a:pPr>
            <a:r>
              <a:rPr lang="pt-BR" altLang="pt-BR" sz="1800" dirty="0" smtClean="0">
                <a:latin typeface="Calibri" pitchFamily="34" charset="0"/>
              </a:rPr>
              <a:t>limpeza </a:t>
            </a:r>
          </a:p>
          <a:p>
            <a:pPr marL="1341438" indent="273050" algn="just">
              <a:buFontTx/>
              <a:buChar char="•"/>
              <a:defRPr/>
            </a:pPr>
            <a:r>
              <a:rPr lang="pt-BR" altLang="pt-BR" sz="1800" dirty="0" smtClean="0">
                <a:latin typeface="Calibri" pitchFamily="34" charset="0"/>
              </a:rPr>
              <a:t>segurança</a:t>
            </a:r>
          </a:p>
          <a:p>
            <a:pPr marL="1341438" indent="273050" algn="just">
              <a:buFontTx/>
              <a:buChar char="•"/>
              <a:defRPr/>
            </a:pPr>
            <a:r>
              <a:rPr lang="pt-BR" altLang="pt-BR" sz="1800" dirty="0" smtClean="0">
                <a:latin typeface="Calibri" pitchFamily="34" charset="0"/>
              </a:rPr>
              <a:t>vigilância</a:t>
            </a:r>
          </a:p>
          <a:p>
            <a:pPr marL="1341438" indent="273050" algn="just">
              <a:buFontTx/>
              <a:buChar char="•"/>
              <a:defRPr/>
            </a:pPr>
            <a:r>
              <a:rPr lang="pt-BR" altLang="pt-BR" sz="1800" dirty="0" smtClean="0">
                <a:latin typeface="Calibri" pitchFamily="34" charset="0"/>
              </a:rPr>
              <a:t>transportes</a:t>
            </a:r>
          </a:p>
          <a:p>
            <a:pPr marL="1341438" indent="273050" algn="just">
              <a:buFontTx/>
              <a:buChar char="•"/>
              <a:defRPr/>
            </a:pPr>
            <a:r>
              <a:rPr lang="pt-BR" altLang="pt-BR" sz="1800" dirty="0" smtClean="0">
                <a:latin typeface="Calibri" pitchFamily="34" charset="0"/>
              </a:rPr>
              <a:t>informática</a:t>
            </a:r>
          </a:p>
          <a:p>
            <a:pPr marL="1341438" indent="273050" algn="just">
              <a:buFontTx/>
              <a:buChar char="•"/>
              <a:defRPr/>
            </a:pPr>
            <a:r>
              <a:rPr lang="pt-BR" altLang="pt-BR" sz="1800" dirty="0" err="1" smtClean="0">
                <a:latin typeface="Calibri" pitchFamily="34" charset="0"/>
              </a:rPr>
              <a:t>copeiragem</a:t>
            </a:r>
            <a:endParaRPr lang="pt-BR" altLang="pt-BR" sz="1800" dirty="0" smtClean="0">
              <a:latin typeface="Calibri" pitchFamily="34" charset="0"/>
            </a:endParaRPr>
          </a:p>
          <a:p>
            <a:pPr marL="1341438" indent="273050" algn="just">
              <a:buFontTx/>
              <a:buChar char="•"/>
              <a:defRPr/>
            </a:pPr>
            <a:r>
              <a:rPr lang="pt-BR" altLang="pt-BR" sz="1800" dirty="0" smtClean="0">
                <a:latin typeface="Calibri" pitchFamily="34" charset="0"/>
              </a:rPr>
              <a:t>recepção</a:t>
            </a:r>
          </a:p>
          <a:p>
            <a:pPr marL="1341438" indent="273050" algn="just">
              <a:buFontTx/>
              <a:buChar char="•"/>
              <a:defRPr/>
            </a:pPr>
            <a:r>
              <a:rPr lang="pt-BR" altLang="pt-BR" sz="1800" dirty="0" smtClean="0">
                <a:latin typeface="Calibri" pitchFamily="34" charset="0"/>
              </a:rPr>
              <a:t>mensagens</a:t>
            </a:r>
          </a:p>
          <a:p>
            <a:pPr marL="1341438" indent="273050" algn="just">
              <a:buFontTx/>
              <a:buChar char="•"/>
              <a:defRPr/>
            </a:pPr>
            <a:r>
              <a:rPr lang="pt-BR" altLang="pt-BR" sz="1800" dirty="0" smtClean="0">
                <a:latin typeface="Calibri" pitchFamily="34" charset="0"/>
              </a:rPr>
              <a:t>reprografia</a:t>
            </a:r>
          </a:p>
          <a:p>
            <a:pPr marL="1341438" indent="273050" algn="just">
              <a:buFontTx/>
              <a:buChar char="•"/>
              <a:defRPr/>
            </a:pPr>
            <a:r>
              <a:rPr lang="pt-BR" altLang="pt-BR" sz="1800" dirty="0" smtClean="0">
                <a:latin typeface="Calibri" pitchFamily="34" charset="0"/>
              </a:rPr>
              <a:t>telecomunicações</a:t>
            </a:r>
          </a:p>
          <a:p>
            <a:pPr marL="1341438" indent="273050" algn="just">
              <a:buFontTx/>
              <a:buChar char="•"/>
              <a:defRPr/>
            </a:pPr>
            <a:r>
              <a:rPr lang="pt-BR" altLang="pt-BR" sz="1800" dirty="0" smtClean="0">
                <a:latin typeface="Calibri" pitchFamily="34" charset="0"/>
              </a:rPr>
              <a:t>manutenção de veículos</a:t>
            </a:r>
          </a:p>
          <a:p>
            <a:pPr marL="1341438" indent="273050" algn="just">
              <a:buFontTx/>
              <a:buChar char="•"/>
              <a:defRPr/>
            </a:pPr>
            <a:r>
              <a:rPr lang="pt-BR" altLang="pt-BR" sz="1800" dirty="0" smtClean="0">
                <a:latin typeface="Calibri" pitchFamily="34" charset="0"/>
              </a:rPr>
              <a:t>outros</a:t>
            </a:r>
            <a:endParaRPr lang="pt-BR" altLang="pt-BR" dirty="0" smtClean="0"/>
          </a:p>
          <a:p>
            <a:pPr marL="0" indent="0">
              <a:defRPr/>
            </a:pPr>
            <a:endParaRPr lang="pt-BR" altLang="pt-BR" dirty="0" smtClean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4886325" y="949325"/>
            <a:ext cx="3995738" cy="3967163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marL="177800" indent="-177800" algn="just">
              <a:defRPr/>
            </a:pPr>
            <a:r>
              <a:rPr lang="pt-BR" sz="1800" dirty="0" smtClean="0">
                <a:latin typeface="Calibri" panose="020F0502020204030204" pitchFamily="34" charset="0"/>
              </a:rPr>
              <a:t>SERVIÇOS QUE NÃO PODE TERCEIRIZAR</a:t>
            </a:r>
          </a:p>
          <a:p>
            <a:pPr marL="177800" indent="-177800" algn="just">
              <a:defRPr/>
            </a:pPr>
            <a:endParaRPr lang="pt-BR" sz="1800" dirty="0">
              <a:latin typeface="Calibri" panose="020F0502020204030204" pitchFamily="34" charset="0"/>
            </a:endParaRPr>
          </a:p>
          <a:p>
            <a:pPr marL="177800" indent="-177800" algn="just"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pt-BR" sz="1800" dirty="0" smtClean="0">
                <a:latin typeface="Calibri" panose="020F0502020204030204" pitchFamily="34" charset="0"/>
              </a:rPr>
              <a:t>atividades que façam </a:t>
            </a:r>
            <a:r>
              <a:rPr lang="pt-BR" sz="1800" dirty="0">
                <a:latin typeface="Calibri" panose="020F0502020204030204" pitchFamily="34" charset="0"/>
              </a:rPr>
              <a:t>parte da finalidade do </a:t>
            </a:r>
            <a:r>
              <a:rPr lang="pt-BR" sz="1800" dirty="0" smtClean="0">
                <a:latin typeface="Calibri" panose="020F0502020204030204" pitchFamily="34" charset="0"/>
              </a:rPr>
              <a:t>órgão/entidade </a:t>
            </a:r>
          </a:p>
          <a:p>
            <a:pPr marL="177800" indent="-177800" algn="just"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endParaRPr lang="pt-BR" sz="1800" dirty="0" smtClean="0">
              <a:latin typeface="Calibri" panose="020F0502020204030204" pitchFamily="34" charset="0"/>
            </a:endParaRPr>
          </a:p>
          <a:p>
            <a:pPr marL="177800" indent="-177800" algn="just"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pt-BR" sz="1800" dirty="0" smtClean="0">
                <a:latin typeface="Calibri" panose="020F0502020204030204" pitchFamily="34" charset="0"/>
              </a:rPr>
              <a:t>atividades que sejam </a:t>
            </a:r>
            <a:r>
              <a:rPr lang="pt-BR" sz="1800" dirty="0">
                <a:latin typeface="Calibri" panose="020F0502020204030204" pitchFamily="34" charset="0"/>
              </a:rPr>
              <a:t>inerentes às categorias funcionais abrangidas pelo plano de </a:t>
            </a:r>
            <a:r>
              <a:rPr lang="pt-BR" sz="1800" dirty="0" smtClean="0">
                <a:latin typeface="Calibri" panose="020F0502020204030204" pitchFamily="34" charset="0"/>
              </a:rPr>
              <a:t>cargos</a:t>
            </a:r>
          </a:p>
          <a:p>
            <a:pPr marL="177800" indent="-177800" algn="just"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endParaRPr lang="pt-BR" sz="1800" dirty="0">
              <a:latin typeface="Calibri" panose="020F0502020204030204" pitchFamily="34" charset="0"/>
            </a:endParaRPr>
          </a:p>
          <a:p>
            <a:pPr marL="177800" indent="-177800" algn="just"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pt-BR" sz="1800" dirty="0" smtClean="0">
                <a:latin typeface="Calibri" panose="020F0502020204030204" pitchFamily="34" charset="0"/>
              </a:rPr>
              <a:t> </a:t>
            </a:r>
            <a:r>
              <a:rPr lang="pt-BR" sz="18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EXCEÇÃO</a:t>
            </a:r>
            <a:r>
              <a:rPr lang="pt-BR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cargo 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</a:rPr>
              <a:t>extinto, total ou parcialmente, no âmbito do quadro geral de pessoal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21508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DC76EDFE-F9D0-4A49-9C35-211E29FAF797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3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87538"/>
            <a:ext cx="944562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960813"/>
            <a:ext cx="11811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41288" y="123825"/>
            <a:ext cx="7815262" cy="439738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indent="-914400" algn="just" eaLnBrk="0" hangingPunct="0">
              <a:lnSpc>
                <a:spcPct val="90000"/>
              </a:lnSpc>
              <a:spcBef>
                <a:spcPct val="20000"/>
              </a:spcBef>
              <a:buSzPct val="70000"/>
              <a:defRPr/>
            </a:pPr>
            <a:r>
              <a:rPr lang="pt-BR" sz="2500" kern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SERVIÇOS TERCEIRIZADOS – ART. 173 DA LC 381/2007</a:t>
            </a:r>
          </a:p>
        </p:txBody>
      </p:sp>
      <p:sp>
        <p:nvSpPr>
          <p:cNvPr id="21512" name="Retângulo 11"/>
          <p:cNvSpPr>
            <a:spLocks noChangeArrowheads="1"/>
          </p:cNvSpPr>
          <p:nvPr/>
        </p:nvSpPr>
        <p:spPr bwMode="auto">
          <a:xfrm>
            <a:off x="5748338" y="10572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 marL="457200" indent="-457200" defTabSz="188913"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188913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pt-BR" altLang="pt-BR" sz="1600"/>
          </a:p>
        </p:txBody>
      </p:sp>
      <p:sp>
        <p:nvSpPr>
          <p:cNvPr id="14" name="Retângulo 13"/>
          <p:cNvSpPr/>
          <p:nvPr/>
        </p:nvSpPr>
        <p:spPr>
          <a:xfrm>
            <a:off x="4886325" y="5043488"/>
            <a:ext cx="4032250" cy="831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pt-BR" dirty="0">
                <a:cs typeface="+mn-cs"/>
              </a:rPr>
              <a:t>Não haverá vínculo empregatício entre o órgão/entidade contratante e o empregado da contratada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7EB9AFEF-0AC3-42C0-83B1-9C3B44E3A145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30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26450" cy="609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200" dirty="0" smtClean="0">
                <a:solidFill>
                  <a:schemeClr val="bg1">
                    <a:lumMod val="50000"/>
                  </a:schemeClr>
                </a:solidFill>
              </a:rPr>
              <a:t>GED TERCEIRIZADOS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3" y="1116013"/>
            <a:ext cx="8643937" cy="4652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pt-BR" altLang="pt-BR" sz="4800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pt-BR" altLang="pt-BR" sz="4800" i="1" dirty="0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pt-BR" altLang="pt-BR" sz="4800" i="1" dirty="0" smtClean="0">
                <a:solidFill>
                  <a:schemeClr val="bg1">
                    <a:lumMod val="50000"/>
                  </a:schemeClr>
                </a:solidFill>
              </a:rPr>
              <a:t>OBRIGADA!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pt-BR" altLang="pt-BR" sz="4800" i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t-BR" altLang="pt-BR" sz="16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altLang="pt-BR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t-BR" altLang="pt-BR" sz="16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altLang="pt-BR" sz="1600" i="1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pt-BR" altLang="pt-BR" sz="2800" i="1" dirty="0" smtClean="0"/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4735513" y="4549775"/>
            <a:ext cx="40354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484188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9032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3223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741488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1986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6558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1130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570288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t-BR" altLang="pt-BR" sz="1200"/>
          </a:p>
          <a:p>
            <a:pPr eaLnBrk="1" hangingPunct="1"/>
            <a:r>
              <a:rPr lang="pt-BR" altLang="pt-BR" sz="1200"/>
              <a:t>                        </a:t>
            </a:r>
          </a:p>
          <a:p>
            <a:pPr eaLnBrk="1" hangingPunct="1"/>
            <a:r>
              <a:rPr lang="pt-BR" altLang="pt-BR" sz="1200"/>
              <a:t>                          </a:t>
            </a:r>
            <a:r>
              <a:rPr lang="pt-BR" altLang="pt-BR" sz="1300">
                <a:solidFill>
                  <a:schemeClr val="tx1"/>
                </a:solidFill>
              </a:rPr>
              <a:t>Fabiana Ribeiro Borges</a:t>
            </a:r>
          </a:p>
          <a:p>
            <a:pPr eaLnBrk="1" hangingPunct="1"/>
            <a:r>
              <a:rPr lang="pt-BR" altLang="pt-BR" sz="1300">
                <a:solidFill>
                  <a:schemeClr val="tx1"/>
                </a:solidFill>
              </a:rPr>
              <a:t>                        Josane Mara Maciel</a:t>
            </a:r>
            <a:endParaRPr lang="pt-BR" altLang="pt-BR" sz="1300" i="1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z="1300">
                <a:solidFill>
                  <a:schemeClr val="tx1"/>
                </a:solidFill>
              </a:rPr>
              <a:t>                        </a:t>
            </a:r>
            <a:endParaRPr lang="pt-BR" altLang="pt-BR" sz="13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20650"/>
            <a:ext cx="8086725" cy="561975"/>
          </a:xfrm>
        </p:spPr>
        <p:txBody>
          <a:bodyPr anchor="t"/>
          <a:lstStyle/>
          <a:p>
            <a:pPr>
              <a:defRPr/>
            </a:pPr>
            <a:r>
              <a:rPr lang="pt-BR" altLang="pt-BR" sz="25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SERVIÇOS TERCEIRIZADOS</a:t>
            </a:r>
            <a:endParaRPr lang="pt-BR" altLang="pt-BR" sz="25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4569" name="Rectangle 9"/>
          <p:cNvSpPr>
            <a:spLocks noGrp="1" noChangeArrowheads="1"/>
          </p:cNvSpPr>
          <p:nvPr>
            <p:ph idx="1"/>
          </p:nvPr>
        </p:nvSpPr>
        <p:spPr>
          <a:xfrm>
            <a:off x="266700" y="830263"/>
            <a:ext cx="8093075" cy="5324475"/>
          </a:xfrm>
        </p:spPr>
        <p:txBody>
          <a:bodyPr/>
          <a:lstStyle/>
          <a:p>
            <a:pPr algn="just">
              <a:defRPr/>
            </a:pPr>
            <a:r>
              <a:rPr lang="pt-BR" altLang="pt-BR" sz="2000" dirty="0" smtClean="0">
                <a:latin typeface="Calibri" panose="020F0502020204030204" pitchFamily="34" charset="0"/>
              </a:rPr>
              <a:t>SERVIÇOS CONTÍNUOS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altLang="pt-BR" sz="2000" dirty="0" smtClean="0">
                <a:latin typeface="Calibri" panose="020F0502020204030204" pitchFamily="34" charset="0"/>
              </a:rPr>
              <a:t>são </a:t>
            </a:r>
            <a:r>
              <a:rPr lang="pt-BR" altLang="pt-BR" sz="2000" dirty="0">
                <a:latin typeface="Calibri" panose="020F0502020204030204" pitchFamily="34" charset="0"/>
              </a:rPr>
              <a:t>considerados serviços auxiliares e necessários à Administração Pública que, se interrompidos, podem comprometer a continuidade de suas </a:t>
            </a:r>
            <a:r>
              <a:rPr lang="pt-BR" altLang="pt-BR" sz="2000" dirty="0" smtClean="0">
                <a:latin typeface="Calibri" panose="020F0502020204030204" pitchFamily="34" charset="0"/>
              </a:rPr>
              <a:t>atividades</a:t>
            </a:r>
          </a:p>
          <a:p>
            <a:pPr algn="just">
              <a:defRPr/>
            </a:pPr>
            <a:endParaRPr lang="pt-BR" altLang="pt-BR" sz="2000" dirty="0" smtClean="0">
              <a:latin typeface="Calibri" panose="020F0502020204030204" pitchFamily="34" charset="0"/>
            </a:endParaRPr>
          </a:p>
          <a:p>
            <a:pPr algn="just">
              <a:defRPr/>
            </a:pPr>
            <a:endParaRPr lang="pt-BR" altLang="pt-BR" sz="2000" dirty="0" smtClean="0">
              <a:latin typeface="Calibri" panose="020F0502020204030204" pitchFamily="34" charset="0"/>
            </a:endParaRPr>
          </a:p>
          <a:p>
            <a:pPr algn="just">
              <a:defRPr/>
            </a:pPr>
            <a:endParaRPr lang="pt-BR" altLang="pt-BR" sz="2000" dirty="0" smtClean="0">
              <a:latin typeface="Calibri" panose="020F0502020204030204" pitchFamily="34" charset="0"/>
            </a:endParaRPr>
          </a:p>
          <a:p>
            <a:pPr algn="just">
              <a:defRPr/>
            </a:pPr>
            <a:endParaRPr lang="pt-BR" altLang="pt-BR" sz="2000" dirty="0">
              <a:latin typeface="Calibri" panose="020F0502020204030204" pitchFamily="34" charset="0"/>
            </a:endParaRPr>
          </a:p>
          <a:p>
            <a:pPr algn="just">
              <a:defRPr/>
            </a:pPr>
            <a:endParaRPr lang="pt-BR" altLang="pt-BR" sz="2000" dirty="0" smtClean="0">
              <a:latin typeface="Calibri" panose="020F0502020204030204" pitchFamily="34" charset="0"/>
            </a:endParaRPr>
          </a:p>
          <a:p>
            <a:pPr marL="0" indent="0" algn="just">
              <a:defRPr/>
            </a:pPr>
            <a:r>
              <a:rPr lang="pt-BR" altLang="pt-BR" sz="2000" dirty="0" smtClean="0">
                <a:latin typeface="Calibri" panose="020F0502020204030204" pitchFamily="34" charset="0"/>
              </a:rPr>
              <a:t>PRORROGAÇÃO DO CONTRATO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altLang="pt-BR" sz="2000" dirty="0" smtClean="0">
                <a:latin typeface="Calibri" panose="020F0502020204030204" pitchFamily="34" charset="0"/>
              </a:rPr>
              <a:t>Duração </a:t>
            </a:r>
            <a:r>
              <a:rPr lang="pt-BR" altLang="pt-BR" sz="2000" dirty="0">
                <a:latin typeface="Calibri" panose="020F0502020204030204" pitchFamily="34" charset="0"/>
              </a:rPr>
              <a:t>da </a:t>
            </a:r>
            <a:r>
              <a:rPr lang="pt-BR" altLang="pt-BR" sz="2000" dirty="0" smtClean="0">
                <a:latin typeface="Calibri" panose="020F0502020204030204" pitchFamily="34" charset="0"/>
              </a:rPr>
              <a:t>contratação em mais </a:t>
            </a:r>
            <a:r>
              <a:rPr lang="pt-BR" altLang="pt-BR" sz="2000" dirty="0">
                <a:latin typeface="Calibri" panose="020F0502020204030204" pitchFamily="34" charset="0"/>
              </a:rPr>
              <a:t>de um exercício financeiro, art. 57, II, da Lei nº </a:t>
            </a:r>
            <a:r>
              <a:rPr lang="pt-BR" altLang="pt-BR" sz="2000" dirty="0" smtClean="0">
                <a:latin typeface="Calibri" panose="020F0502020204030204" pitchFamily="34" charset="0"/>
              </a:rPr>
              <a:t>8.666/93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altLang="pt-BR" sz="2000" dirty="0" smtClean="0">
                <a:latin typeface="Calibri" panose="020F0502020204030204" pitchFamily="34" charset="0"/>
              </a:rPr>
              <a:t>previsão no </a:t>
            </a:r>
            <a:r>
              <a:rPr lang="pt-BR" altLang="pt-BR" sz="2000" dirty="0">
                <a:latin typeface="Calibri" panose="020F0502020204030204" pitchFamily="34" charset="0"/>
              </a:rPr>
              <a:t>edital </a:t>
            </a:r>
            <a:r>
              <a:rPr lang="pt-BR" altLang="pt-BR" sz="2000" dirty="0" smtClean="0">
                <a:latin typeface="Calibri" panose="020F0502020204030204" pitchFamily="34" charset="0"/>
              </a:rPr>
              <a:t>e contrato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altLang="pt-BR" sz="2000" dirty="0" smtClean="0">
                <a:latin typeface="Calibri" panose="020F0502020204030204" pitchFamily="34" charset="0"/>
              </a:rPr>
              <a:t>comprovação de condição mais vantajosa para Administração</a:t>
            </a:r>
            <a:endParaRPr lang="pt-BR" altLang="pt-BR" sz="2000" dirty="0">
              <a:latin typeface="Calibri" panose="020F0502020204030204" pitchFamily="34" charset="0"/>
            </a:endParaRP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pt-BR" altLang="pt-BR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468313" y="1341438"/>
            <a:ext cx="82296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pt-BR" altLang="pt-BR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17" name="Conector reto 16"/>
          <p:cNvCxnSpPr/>
          <p:nvPr/>
        </p:nvCxnSpPr>
        <p:spPr bwMode="auto">
          <a:xfrm>
            <a:off x="3986213" y="4486275"/>
            <a:ext cx="0" cy="0"/>
          </a:xfrm>
          <a:prstGeom prst="line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cxnSp>
      <p:cxnSp>
        <p:nvCxnSpPr>
          <p:cNvPr id="22535" name="Conector reto 24"/>
          <p:cNvCxnSpPr>
            <a:cxnSpLocks noChangeShapeType="1"/>
          </p:cNvCxnSpPr>
          <p:nvPr/>
        </p:nvCxnSpPr>
        <p:spPr bwMode="auto">
          <a:xfrm flipH="1">
            <a:off x="5154613" y="3748088"/>
            <a:ext cx="1762125" cy="1643062"/>
          </a:xfrm>
          <a:prstGeom prst="line">
            <a:avLst/>
          </a:prstGeom>
          <a:noFill/>
          <a:ln w="25400" algn="ctr">
            <a:solidFill>
              <a:schemeClr val="bg1">
                <a:alpha val="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536" name="Picture 18" descr="C:\Users\fborges\AppData\Local\Microsoft\Windows\Temporary Internet Files\Content.IE5\7D0MFFT8\MC9004112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2311400"/>
            <a:ext cx="362902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7" name="Conector reto 29"/>
          <p:cNvCxnSpPr>
            <a:cxnSpLocks noChangeShapeType="1"/>
          </p:cNvCxnSpPr>
          <p:nvPr/>
        </p:nvCxnSpPr>
        <p:spPr bwMode="auto">
          <a:xfrm>
            <a:off x="5214938" y="2405063"/>
            <a:ext cx="1425575" cy="1658937"/>
          </a:xfrm>
          <a:prstGeom prst="line">
            <a:avLst/>
          </a:prstGeom>
          <a:noFill/>
          <a:ln w="889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8" name="Conector reto 31"/>
          <p:cNvCxnSpPr>
            <a:cxnSpLocks noChangeShapeType="1"/>
          </p:cNvCxnSpPr>
          <p:nvPr/>
        </p:nvCxnSpPr>
        <p:spPr bwMode="auto">
          <a:xfrm flipH="1">
            <a:off x="5154613" y="2405063"/>
            <a:ext cx="1341437" cy="1617662"/>
          </a:xfrm>
          <a:prstGeom prst="line">
            <a:avLst/>
          </a:prstGeom>
          <a:noFill/>
          <a:ln w="952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696570D0-D452-4AF5-9EAF-BB6F7E7CADD6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5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3" y="0"/>
            <a:ext cx="7605712" cy="609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300" dirty="0" smtClean="0">
                <a:solidFill>
                  <a:schemeClr val="bg1">
                    <a:lumMod val="50000"/>
                  </a:schemeClr>
                </a:solidFill>
              </a:rPr>
              <a:t> GARANTIA CONTRATUAL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marL="381000" indent="-381000" algn="just" eaLnBrk="1" hangingPunct="1"/>
            <a:endParaRPr lang="pt-BR" altLang="pt-BR" sz="1800" smtClean="0"/>
          </a:p>
          <a:p>
            <a:pPr marL="381000" indent="-381000" algn="just" eaLnBrk="1" hangingPunct="1">
              <a:buFontTx/>
              <a:buChar char="-"/>
            </a:pPr>
            <a:endParaRPr lang="pt-BR" altLang="pt-BR" sz="1800" smtClean="0"/>
          </a:p>
          <a:p>
            <a:pPr marL="381000" indent="-381000" algn="just" eaLnBrk="1" hangingPunct="1">
              <a:buFontTx/>
              <a:buChar char="-"/>
            </a:pPr>
            <a:endParaRPr lang="pt-BR" altLang="pt-BR" sz="1800" smtClean="0"/>
          </a:p>
          <a:p>
            <a:pPr marL="381000" indent="-381000" algn="just" eaLnBrk="1" hangingPunct="1"/>
            <a:endParaRPr lang="pt-BR" altLang="pt-BR" sz="1800" smtClean="0"/>
          </a:p>
          <a:p>
            <a:pPr marL="381000" indent="-381000" algn="just" eaLnBrk="1" hangingPunct="1"/>
            <a:endParaRPr lang="pt-BR" altLang="pt-BR" sz="1800" b="0" smtClean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85750" y="1939925"/>
            <a:ext cx="855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pt-BR" altLang="pt-BR" b="0"/>
          </a:p>
        </p:txBody>
      </p:sp>
      <p:sp>
        <p:nvSpPr>
          <p:cNvPr id="23558" name="Rectangle 62"/>
          <p:cNvSpPr>
            <a:spLocks noGrp="1" noChangeArrowheads="1"/>
          </p:cNvSpPr>
          <p:nvPr>
            <p:ph sz="quarter" idx="3"/>
          </p:nvPr>
        </p:nvSpPr>
        <p:spPr>
          <a:xfrm>
            <a:off x="247650" y="1116013"/>
            <a:ext cx="8628063" cy="2576512"/>
          </a:xfrm>
        </p:spPr>
        <p:txBody>
          <a:bodyPr/>
          <a:lstStyle/>
          <a:p>
            <a:pPr marL="0" indent="0" algn="just" eaLnBrk="1" hangingPunct="1"/>
            <a:r>
              <a:rPr lang="pt-BR" altLang="pt-BR" sz="2000" smtClean="0"/>
              <a:t>COMPROVANTE DE PRESTAÇÃO DE GARANTIA</a:t>
            </a:r>
          </a:p>
          <a:p>
            <a:pPr marL="0" indent="0" algn="just" eaLnBrk="1" hangingPunct="1"/>
            <a:endParaRPr lang="pt-BR" altLang="pt-BR" sz="2000" b="0" smtClean="0"/>
          </a:p>
          <a:p>
            <a:pPr marL="0" indent="0" algn="just" eaLnBrk="1" hangingPunct="1">
              <a:buFont typeface="Wingdings" pitchFamily="2" charset="2"/>
              <a:buChar char="§"/>
            </a:pPr>
            <a:r>
              <a:rPr lang="pt-BR" altLang="pt-BR" sz="2000" b="0" smtClean="0"/>
              <a:t> Prazo de apresentação: 10 dias úteis, da data da assinatura do contrato</a:t>
            </a:r>
          </a:p>
          <a:p>
            <a:pPr marL="0" indent="0" algn="just" eaLnBrk="1" hangingPunct="1">
              <a:buFont typeface="Wingdings" pitchFamily="2" charset="2"/>
              <a:buChar char="§"/>
            </a:pPr>
            <a:r>
              <a:rPr lang="pt-BR" altLang="pt-BR" sz="2000" b="0" smtClean="0"/>
              <a:t> Valor: correspondente a 5% do valor contratual</a:t>
            </a:r>
          </a:p>
          <a:p>
            <a:pPr marL="0" indent="0" algn="just" eaLnBrk="1" hangingPunct="1">
              <a:buFont typeface="Wingdings" pitchFamily="2" charset="2"/>
              <a:buChar char="§"/>
            </a:pPr>
            <a:r>
              <a:rPr lang="pt-BR" altLang="pt-BR" sz="2000" b="0" smtClean="0"/>
              <a:t> Validade: período de vigência do contrato</a:t>
            </a:r>
          </a:p>
          <a:p>
            <a:pPr marL="0" indent="0" algn="just" eaLnBrk="1" hangingPunct="1">
              <a:buFont typeface="Wingdings" pitchFamily="2" charset="2"/>
              <a:buChar char="§"/>
            </a:pPr>
            <a:r>
              <a:rPr lang="pt-BR" altLang="pt-BR" sz="2000" b="0" smtClean="0"/>
              <a:t> Modalidades de garantia: art. 56, §1°, incisos I, II e III, da Lei nº 8666/93</a:t>
            </a:r>
          </a:p>
        </p:txBody>
      </p:sp>
      <p:sp>
        <p:nvSpPr>
          <p:cNvPr id="23559" name="Rectangle 63"/>
          <p:cNvSpPr>
            <a:spLocks noChangeArrowheads="1"/>
          </p:cNvSpPr>
          <p:nvPr/>
        </p:nvSpPr>
        <p:spPr bwMode="auto">
          <a:xfrm>
            <a:off x="333375" y="3883025"/>
            <a:ext cx="82788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2000">
                <a:solidFill>
                  <a:schemeClr val="tx1"/>
                </a:solidFill>
              </a:rPr>
              <a:t>DECISÃO DO TCU – ACÓRDÃO N° 859/2006</a:t>
            </a:r>
          </a:p>
          <a:p>
            <a:pPr eaLnBrk="1" hangingPunct="1">
              <a:spcBef>
                <a:spcPct val="0"/>
              </a:spcBef>
            </a:pPr>
            <a:endParaRPr lang="pt-BR" altLang="pt-BR" sz="200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BR" altLang="pt-BR" sz="2000" b="0"/>
              <a:t>“O agente público que deixa de exigir da contratada a prestação das garantias contratuais, conforme previsto no art. 56 da Lei n° 8.666/1993, responde pelos prejuízos decorrentes de sua omissão”</a:t>
            </a:r>
            <a:r>
              <a:rPr lang="en-US" altLang="pt-BR" b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6363"/>
            <a:ext cx="7391400" cy="503237"/>
          </a:xfrm>
        </p:spPr>
        <p:txBody>
          <a:bodyPr anchor="t"/>
          <a:lstStyle/>
          <a:p>
            <a:pPr>
              <a:defRPr/>
            </a:pPr>
            <a:r>
              <a:rPr lang="pt-BR" altLang="pt-BR" sz="25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CONTRATAÇÃO DE SERVIÇOS TERCEIRIZADOS</a:t>
            </a:r>
            <a:endParaRPr lang="pt-BR" altLang="pt-BR" sz="25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</p:nvPr>
        </p:nvGraphicFramePr>
        <p:xfrm>
          <a:off x="244475" y="852488"/>
          <a:ext cx="8643938" cy="516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80" name="Picture 5" descr="C:\Users\fborges\AppData\Local\Microsoft\Windows\Temporary Internet Files\Content.IE5\YIO54WJT\MC90033408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4716463"/>
            <a:ext cx="134937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C:\Users\fborges\AppData\Local\Microsoft\Windows\Temporary Internet Files\Content.IE5\NKD3X0U8\MC90005944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4716463"/>
            <a:ext cx="17018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C:\Users\fborges\AppData\Local\Microsoft\Windows\Temporary Internet Files\Content.IE5\1UU9FT8D\MC90023879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4764088"/>
            <a:ext cx="20320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 descr="C:\Users\fborges\AppData\Local\Microsoft\Windows\Temporary Internet Files\Content.IE5\NKD3X0U8\MC90002344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4716463"/>
            <a:ext cx="14986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97C714DE-1D2C-421E-A759-5831687E9A2C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7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875" y="74613"/>
            <a:ext cx="77898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2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altLang="pt-BR" sz="2300" kern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CONTRATAÇÃO DE SERVIÇOS TERCEIRIZADOS</a:t>
            </a:r>
            <a:endParaRPr lang="pt-BR" altLang="pt-BR" sz="2300" kern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8" name="Diagrama 17"/>
          <p:cNvGraphicFramePr/>
          <p:nvPr/>
        </p:nvGraphicFramePr>
        <p:xfrm>
          <a:off x="142505" y="3638255"/>
          <a:ext cx="8870865" cy="2487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5" name="Retângulo 18"/>
          <p:cNvSpPr>
            <a:spLocks noChangeArrowheads="1"/>
          </p:cNvSpPr>
          <p:nvPr/>
        </p:nvSpPr>
        <p:spPr bwMode="auto">
          <a:xfrm>
            <a:off x="5568950" y="112871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 marL="457200" indent="-457200" defTabSz="188913"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188913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pt-BR" altLang="pt-BR" sz="1600"/>
          </a:p>
        </p:txBody>
      </p:sp>
      <p:sp>
        <p:nvSpPr>
          <p:cNvPr id="25606" name="Retângulo 26"/>
          <p:cNvSpPr>
            <a:spLocks noChangeArrowheads="1"/>
          </p:cNvSpPr>
          <p:nvPr/>
        </p:nvSpPr>
        <p:spPr bwMode="auto">
          <a:xfrm>
            <a:off x="282575" y="2987675"/>
            <a:ext cx="85534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2200">
                <a:latin typeface="Calibri" pitchFamily="34" charset="0"/>
              </a:rPr>
              <a:t>COMO EVITAR A CONTRATAÇÃO DE LOCAÇÃO DE MÃO DE OBRA?</a:t>
            </a:r>
            <a:endParaRPr lang="pt-BR" altLang="pt-BR" sz="2200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/>
            <a:endParaRPr lang="pt-BR" altLang="pt-BR" sz="1600"/>
          </a:p>
        </p:txBody>
      </p:sp>
      <p:sp>
        <p:nvSpPr>
          <p:cNvPr id="25607" name="Retângulo de cantos arredondados 41"/>
          <p:cNvSpPr>
            <a:spLocks noChangeArrowheads="1"/>
          </p:cNvSpPr>
          <p:nvPr/>
        </p:nvSpPr>
        <p:spPr bwMode="auto">
          <a:xfrm>
            <a:off x="5783263" y="2528888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 marL="457200" indent="-457200" defTabSz="188913"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188913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pt-BR" altLang="pt-BR" sz="1600"/>
          </a:p>
        </p:txBody>
      </p:sp>
      <p:graphicFrame>
        <p:nvGraphicFramePr>
          <p:cNvPr id="45" name="Diagrama 44"/>
          <p:cNvGraphicFramePr/>
          <p:nvPr/>
        </p:nvGraphicFramePr>
        <p:xfrm>
          <a:off x="187550" y="835875"/>
          <a:ext cx="8448263" cy="2244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82550"/>
            <a:ext cx="5486400" cy="566738"/>
          </a:xfrm>
        </p:spPr>
        <p:txBody>
          <a:bodyPr anchor="t"/>
          <a:lstStyle/>
          <a:p>
            <a:pPr>
              <a:defRPr/>
            </a:pPr>
            <a:r>
              <a:rPr lang="pt-BR" altLang="pt-BR" sz="2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PAPEL DA FISCALIZAÇÃO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190500" y="881063"/>
            <a:ext cx="6483350" cy="496887"/>
          </a:xfrm>
        </p:spPr>
        <p:txBody>
          <a:bodyPr/>
          <a:lstStyle/>
          <a:p>
            <a:pPr>
              <a:defRPr/>
            </a:pP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DESIGNAÇÃO DO GESTOR E FISCAL DE CONTRATO POR PORTARIA</a:t>
            </a:r>
            <a:endPara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Forma livre 7"/>
          <p:cNvSpPr/>
          <p:nvPr/>
        </p:nvSpPr>
        <p:spPr bwMode="auto">
          <a:xfrm>
            <a:off x="6415088" y="1192213"/>
            <a:ext cx="2422525" cy="1519237"/>
          </a:xfrm>
          <a:custGeom>
            <a:avLst/>
            <a:gdLst>
              <a:gd name="connsiteX0" fmla="*/ 0 w 2128732"/>
              <a:gd name="connsiteY0" fmla="*/ 0 h 1064366"/>
              <a:gd name="connsiteX1" fmla="*/ 2128732 w 2128732"/>
              <a:gd name="connsiteY1" fmla="*/ 0 h 1064366"/>
              <a:gd name="connsiteX2" fmla="*/ 2128732 w 2128732"/>
              <a:gd name="connsiteY2" fmla="*/ 1064366 h 1064366"/>
              <a:gd name="connsiteX3" fmla="*/ 0 w 2128732"/>
              <a:gd name="connsiteY3" fmla="*/ 1064366 h 1064366"/>
              <a:gd name="connsiteX4" fmla="*/ 0 w 2128732"/>
              <a:gd name="connsiteY4" fmla="*/ 0 h 10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732" h="1064366">
                <a:moveTo>
                  <a:pt x="0" y="0"/>
                </a:moveTo>
                <a:lnTo>
                  <a:pt x="2128732" y="0"/>
                </a:lnTo>
                <a:lnTo>
                  <a:pt x="2128732" y="1064366"/>
                </a:lnTo>
                <a:lnTo>
                  <a:pt x="0" y="10643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350" tIns="6350" rIns="6350" bIns="6350" spcCol="1270" anchor="ctr"/>
          <a:lstStyle/>
          <a:p>
            <a:pPr algn="ctr" defTabSz="444500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 mecanismos de controle </a:t>
            </a:r>
          </a:p>
          <a:p>
            <a:pPr algn="ctr" defTabSz="444500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registro de ocorrências</a:t>
            </a:r>
          </a:p>
          <a:p>
            <a:pPr algn="ctr" defTabSz="444500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relatório de medição </a:t>
            </a:r>
          </a:p>
          <a:p>
            <a:pPr algn="ctr" defTabSz="444500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carta de colaborador</a:t>
            </a:r>
          </a:p>
        </p:txBody>
      </p:sp>
      <p:sp>
        <p:nvSpPr>
          <p:cNvPr id="9" name="Forma livre 8"/>
          <p:cNvSpPr/>
          <p:nvPr/>
        </p:nvSpPr>
        <p:spPr bwMode="auto">
          <a:xfrm>
            <a:off x="6591300" y="4640263"/>
            <a:ext cx="2422525" cy="1528762"/>
          </a:xfrm>
          <a:custGeom>
            <a:avLst/>
            <a:gdLst>
              <a:gd name="connsiteX0" fmla="*/ 0 w 2128732"/>
              <a:gd name="connsiteY0" fmla="*/ 0 h 1064366"/>
              <a:gd name="connsiteX1" fmla="*/ 2128732 w 2128732"/>
              <a:gd name="connsiteY1" fmla="*/ 0 h 1064366"/>
              <a:gd name="connsiteX2" fmla="*/ 2128732 w 2128732"/>
              <a:gd name="connsiteY2" fmla="*/ 1064366 h 1064366"/>
              <a:gd name="connsiteX3" fmla="*/ 0 w 2128732"/>
              <a:gd name="connsiteY3" fmla="*/ 1064366 h 1064366"/>
              <a:gd name="connsiteX4" fmla="*/ 0 w 2128732"/>
              <a:gd name="connsiteY4" fmla="*/ 0 h 10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732" h="1064366">
                <a:moveTo>
                  <a:pt x="0" y="0"/>
                </a:moveTo>
                <a:lnTo>
                  <a:pt x="2128732" y="0"/>
                </a:lnTo>
                <a:lnTo>
                  <a:pt x="2128732" y="1064366"/>
                </a:lnTo>
                <a:lnTo>
                  <a:pt x="0" y="10643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350" tIns="6350" rIns="6350" bIns="6350" spcCol="1270" anchor="ctr"/>
          <a:lstStyle/>
          <a:p>
            <a:pPr algn="ctr" defTabSz="444500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aplicação de penalidades </a:t>
            </a:r>
          </a:p>
          <a:p>
            <a:pPr algn="ctr" defTabSz="444500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por inexecução  e</a:t>
            </a:r>
          </a:p>
          <a:p>
            <a:pPr algn="ctr" defTabSz="444500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 execução parcial</a:t>
            </a:r>
          </a:p>
          <a:p>
            <a:pPr algn="ctr" defTabSz="444500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(lista de imperfeição)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228413" y="1565766"/>
          <a:ext cx="4684208" cy="4168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31" name="Picture 5" descr="C:\Users\fborges\AppData\Local\Microsoft\Windows\Temporary Internet Files\Content.IE5\NKD3X0U8\MC90039093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684463"/>
            <a:ext cx="140176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Seta para a direita 14"/>
          <p:cNvSpPr>
            <a:spLocks noChangeArrowheads="1"/>
          </p:cNvSpPr>
          <p:nvPr/>
        </p:nvSpPr>
        <p:spPr bwMode="auto">
          <a:xfrm>
            <a:off x="6115050" y="2205038"/>
            <a:ext cx="320675" cy="673100"/>
          </a:xfrm>
          <a:prstGeom prst="rightArrow">
            <a:avLst>
              <a:gd name="adj1" fmla="val 5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 marL="457200" indent="-457200" defTabSz="188913"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188913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8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pt-BR" altLang="pt-BR" sz="1600">
              <a:solidFill>
                <a:schemeClr val="tx1"/>
              </a:solidFill>
            </a:endParaRPr>
          </a:p>
        </p:txBody>
      </p:sp>
      <p:cxnSp>
        <p:nvCxnSpPr>
          <p:cNvPr id="26633" name="Conector de seta reta 18"/>
          <p:cNvCxnSpPr>
            <a:cxnSpLocks noChangeShapeType="1"/>
          </p:cNvCxnSpPr>
          <p:nvPr/>
        </p:nvCxnSpPr>
        <p:spPr bwMode="auto">
          <a:xfrm>
            <a:off x="7232650" y="3182938"/>
            <a:ext cx="100013" cy="985837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Seta em curva para a esquerda 21"/>
          <p:cNvSpPr>
            <a:spLocks noChangeArrowheads="1"/>
          </p:cNvSpPr>
          <p:nvPr/>
        </p:nvSpPr>
        <p:spPr bwMode="auto">
          <a:xfrm>
            <a:off x="7208838" y="2938463"/>
            <a:ext cx="868362" cy="1230312"/>
          </a:xfrm>
          <a:prstGeom prst="curvedLeftArrow">
            <a:avLst>
              <a:gd name="adj1" fmla="val 25024"/>
              <a:gd name="adj2" fmla="val 50054"/>
              <a:gd name="adj3" fmla="val 25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 marL="457200" indent="-457200" defTabSz="188913"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188913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8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pt-BR" altLang="pt-BR" sz="1600"/>
          </a:p>
        </p:txBody>
      </p:sp>
      <p:sp>
        <p:nvSpPr>
          <p:cNvPr id="26635" name="Seta em curva para a esquerda 23"/>
          <p:cNvSpPr>
            <a:spLocks noChangeArrowheads="1"/>
          </p:cNvSpPr>
          <p:nvPr/>
        </p:nvSpPr>
        <p:spPr bwMode="auto">
          <a:xfrm rot="582072" flipH="1">
            <a:off x="7131050" y="3205163"/>
            <a:ext cx="1592263" cy="1081087"/>
          </a:xfrm>
          <a:prstGeom prst="curvedLeftArrow">
            <a:avLst>
              <a:gd name="adj1" fmla="val 46148"/>
              <a:gd name="adj2" fmla="val 50000"/>
              <a:gd name="adj3" fmla="val 2500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 marL="457200" indent="-457200" defTabSz="188913"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188913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8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pt-BR" altLang="pt-BR" sz="1600"/>
          </a:p>
        </p:txBody>
      </p:sp>
      <p:sp>
        <p:nvSpPr>
          <p:cNvPr id="27" name="Seta em curva para a esquerda 26"/>
          <p:cNvSpPr>
            <a:spLocks noChangeArrowheads="1"/>
          </p:cNvSpPr>
          <p:nvPr/>
        </p:nvSpPr>
        <p:spPr bwMode="auto">
          <a:xfrm rot="10800000">
            <a:off x="5091113" y="2878138"/>
            <a:ext cx="868362" cy="1228725"/>
          </a:xfrm>
          <a:prstGeom prst="curvedLeftArrow">
            <a:avLst>
              <a:gd name="adj1" fmla="val 24998"/>
              <a:gd name="adj2" fmla="val 70750"/>
              <a:gd name="adj3" fmla="val 25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 marL="457200" indent="-457200" defTabSz="188913"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188913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8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88913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889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pt-BR" altLang="pt-BR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2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25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PAPEL DO GESTOR DO CONTRATO</a:t>
            </a:r>
            <a:endParaRPr lang="pt-BR" sz="25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7651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32E88416-6D0E-40EB-89C8-DF9971F25449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9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graphicFrame>
        <p:nvGraphicFramePr>
          <p:cNvPr id="15" name="Diagrama 14"/>
          <p:cNvGraphicFramePr/>
          <p:nvPr/>
        </p:nvGraphicFramePr>
        <p:xfrm>
          <a:off x="328654" y="748218"/>
          <a:ext cx="8508675" cy="547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tângulo 16"/>
          <p:cNvSpPr/>
          <p:nvPr/>
        </p:nvSpPr>
        <p:spPr>
          <a:xfrm>
            <a:off x="233363" y="760413"/>
            <a:ext cx="7723187" cy="355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99568" tIns="17780" rIns="17780" bIns="17780" spcCol="127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200" dirty="0">
                <a:latin typeface="Calibri" panose="020F0502020204030204" pitchFamily="34" charset="0"/>
              </a:rPr>
              <a:t>EXECUTAR  ATOS  ADMINISTRATIVOS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0" bIns="45720" numCol="1" anchor="ctr" anchorCtr="0" compatLnSpc="1">
        <a:prstTxWarp prst="textNoShape">
          <a:avLst/>
        </a:prstTxWarp>
        <a:spAutoFit/>
      </a:bodyPr>
      <a:lstStyle>
        <a:defPPr marL="457200" marR="0" indent="-457200" algn="just" defTabSz="18891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0" bIns="45720" numCol="1" anchor="ctr" anchorCtr="0" compatLnSpc="1">
        <a:prstTxWarp prst="textNoShape">
          <a:avLst/>
        </a:prstTxWarp>
        <a:spAutoFit/>
      </a:bodyPr>
      <a:lstStyle>
        <a:defPPr marL="457200" marR="0" indent="-457200" algn="just" defTabSz="18891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20680</TotalTime>
  <Words>2049</Words>
  <Application>Microsoft Office PowerPoint</Application>
  <PresentationFormat>Apresentação na tela (4:3)</PresentationFormat>
  <Paragraphs>383</Paragraphs>
  <Slides>30</Slides>
  <Notes>1</Notes>
  <HiddenSlides>0</HiddenSlides>
  <MMClips>0</MMClips>
  <ScaleCrop>false</ScaleCrop>
  <HeadingPairs>
    <vt:vector size="10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30</vt:i4>
      </vt:variant>
      <vt:variant>
        <vt:lpstr>Apresentações personalizadas</vt:lpstr>
      </vt:variant>
      <vt:variant>
        <vt:i4>1</vt:i4>
      </vt:variant>
    </vt:vector>
  </HeadingPairs>
  <TitlesOfParts>
    <vt:vector size="41" baseType="lpstr">
      <vt:lpstr>Arial</vt:lpstr>
      <vt:lpstr>Arial Black</vt:lpstr>
      <vt:lpstr>Calibri</vt:lpstr>
      <vt:lpstr>Times New Roman</vt:lpstr>
      <vt:lpstr>Wingdings</vt:lpstr>
      <vt:lpstr>Wingdings 2</vt:lpstr>
      <vt:lpstr>Estrutura padrão</vt:lpstr>
      <vt:lpstr>Bitmap Image</vt:lpstr>
      <vt:lpstr>Imagem de bitmap</vt:lpstr>
      <vt:lpstr>Foto do Photo Editor</vt:lpstr>
      <vt:lpstr>Apresentação do PowerPoint</vt:lpstr>
      <vt:lpstr>TERCEIRIZAÇÃO</vt:lpstr>
      <vt:lpstr>Apresentação do PowerPoint</vt:lpstr>
      <vt:lpstr>SERVIÇOS TERCEIRIZADOS</vt:lpstr>
      <vt:lpstr> GARANTIA CONTRATUAL</vt:lpstr>
      <vt:lpstr>CONTRATAÇÃO DE SERVIÇOS TERCEIRIZADOS</vt:lpstr>
      <vt:lpstr>Apresentação do PowerPoint</vt:lpstr>
      <vt:lpstr>PAPEL DA FISCALIZAÇÃO</vt:lpstr>
      <vt:lpstr>PAPEL DO GESTOR DO CONTRATO</vt:lpstr>
      <vt:lpstr>   FALHA NA GESTÃO - ALTERAÇÃO VERBAL DO CONTRATO</vt:lpstr>
      <vt:lpstr>PLANEJAMENTO DA CONTRATAÇÃO</vt:lpstr>
      <vt:lpstr>PAPEL DO REPRESENTANTE DA CONTRATADA</vt:lpstr>
      <vt:lpstr>Apresentação do PowerPoint</vt:lpstr>
      <vt:lpstr>Apresentação do PowerPoint</vt:lpstr>
      <vt:lpstr>PERIGOS DA CONTRATAÇÃO: DESVIO DE FUNÇÃO</vt:lpstr>
      <vt:lpstr>PERIGOS DA CONTRATAÇÃO:  VÍNCULO E SUBORDINAÇÃO</vt:lpstr>
      <vt:lpstr>PERIGOS DA CONTRATAÇÃO:  DESVIO DE FUNÇÃO</vt:lpstr>
      <vt:lpstr>DIGNÓSTICO DAS VISITAS</vt:lpstr>
      <vt:lpstr> METODOLOGIA UTILIZADA</vt:lpstr>
      <vt:lpstr> ENTREVISTA GESTOR E FISCAL</vt:lpstr>
      <vt:lpstr> PLANEJAMENTO PARA NOVA CONTRATAÇÃO</vt:lpstr>
      <vt:lpstr>REGISTRO DE OCORRÊNCIAS</vt:lpstr>
      <vt:lpstr>DEFICIÊNCIA DE FISCALIZAÇÃO</vt:lpstr>
      <vt:lpstr>UNIFORMES E EPIs</vt:lpstr>
      <vt:lpstr>PREENCHIMENTO DE CARTÃO PONTO</vt:lpstr>
      <vt:lpstr>CONTROLE DE AUSÊNCIA / AFASTAMENTO</vt:lpstr>
      <vt:lpstr>   INADEQUADA DESCRIÇÃO DE ATIVIDADES</vt:lpstr>
      <vt:lpstr>INADEQUADA DESCRIÇÃO DE ATIVIDADES</vt:lpstr>
      <vt:lpstr>SANÇÕES</vt:lpstr>
      <vt:lpstr>GED TERCEIRIZADOS</vt:lpstr>
      <vt:lpstr>Apresentação personalizada 1</vt:lpstr>
    </vt:vector>
  </TitlesOfParts>
  <Company>Pollux - HahnTel S/A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Pollux</dc:title>
  <dc:subject>Apresentação sobre a Pollux</dc:subject>
  <dc:creator>Fernando Baptista</dc:creator>
  <cp:lastModifiedBy>Alexandre Studart Nogueira</cp:lastModifiedBy>
  <cp:revision>1575</cp:revision>
  <cp:lastPrinted>2011-04-29T18:26:23Z</cp:lastPrinted>
  <dcterms:created xsi:type="dcterms:W3CDTF">2001-05-13T00:27:01Z</dcterms:created>
  <dcterms:modified xsi:type="dcterms:W3CDTF">2019-11-06T18:16:39Z</dcterms:modified>
</cp:coreProperties>
</file>